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1"/>
  </p:notesMasterIdLst>
  <p:handoutMasterIdLst>
    <p:handoutMasterId r:id="rId22"/>
  </p:handoutMasterIdLst>
  <p:sldIdLst>
    <p:sldId id="288" r:id="rId2"/>
    <p:sldId id="292" r:id="rId3"/>
    <p:sldId id="389" r:id="rId4"/>
    <p:sldId id="347" r:id="rId5"/>
    <p:sldId id="266" r:id="rId6"/>
    <p:sldId id="408" r:id="rId7"/>
    <p:sldId id="404" r:id="rId8"/>
    <p:sldId id="405" r:id="rId9"/>
    <p:sldId id="416" r:id="rId10"/>
    <p:sldId id="418" r:id="rId11"/>
    <p:sldId id="409" r:id="rId12"/>
    <p:sldId id="417" r:id="rId13"/>
    <p:sldId id="410" r:id="rId14"/>
    <p:sldId id="411" r:id="rId15"/>
    <p:sldId id="412" r:id="rId16"/>
    <p:sldId id="413" r:id="rId17"/>
    <p:sldId id="414" r:id="rId18"/>
    <p:sldId id="415" r:id="rId19"/>
    <p:sldId id="309" r:id="rId20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8" pos="2880" userDrawn="1">
          <p15:clr>
            <a:srgbClr val="A4A3A4"/>
          </p15:clr>
        </p15:guide>
        <p15:guide id="9" orient="horz" pos="16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C4A1A7"/>
    <a:srgbClr val="B24C63"/>
    <a:srgbClr val="C4717D"/>
    <a:srgbClr val="7106BE"/>
    <a:srgbClr val="5414AD"/>
    <a:srgbClr val="0101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50" autoAdjust="0"/>
    <p:restoredTop sz="93614" autoAdjust="0"/>
  </p:normalViewPr>
  <p:slideViewPr>
    <p:cSldViewPr snapToGrid="0" showGuides="1">
      <p:cViewPr>
        <p:scale>
          <a:sx n="96" d="100"/>
          <a:sy n="96" d="100"/>
        </p:scale>
        <p:origin x="224" y="256"/>
      </p:cViewPr>
      <p:guideLst>
        <p:guide pos="2880"/>
        <p:guide orient="horz" pos="16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90"/>
    </p:cViewPr>
  </p:sorterViewPr>
  <p:notesViewPr>
    <p:cSldViewPr snapToGrid="0" showGuides="1">
      <p:cViewPr varScale="1">
        <p:scale>
          <a:sx n="53" d="100"/>
          <a:sy n="53" d="100"/>
        </p:scale>
        <p:origin x="28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D7700-2F84-4644-9BD8-A29D4658E808}" type="datetimeFigureOut">
              <a:rPr lang="id-ID" smtClean="0"/>
              <a:t>30/03/2022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997BC-A9C3-461F-A8B2-FE93960BF6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4294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A9CAF-76D6-4914-B4E3-B6E055C33B61}" type="datetimeFigureOut">
              <a:rPr lang="id-ID" smtClean="0"/>
              <a:t>30/03/2022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3F4F2-6657-40B3-A2DB-0F70A18894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039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21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900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415655" y="0"/>
            <a:ext cx="6728346" cy="25717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22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" y="955963"/>
            <a:ext cx="4571999" cy="325235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3698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5874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0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2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6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04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02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3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6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7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3" r:id="rId13"/>
    <p:sldLayoutId id="2147483649" r:id="rId14"/>
    <p:sldLayoutId id="214748370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23N7EtzVLWxUxGY86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hyperlink" Target="https://drive.google.com/drive/u/0/folders/1hi0TZ3Q7oWgTEtXPty4hDeiGJ5094DN0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s://drive.google.com/drive/u/0/folders/13LNtmqT7Se-YAgJ2tuHd-8dDENSUGVJg" TargetMode="Externa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5" Type="http://schemas.openxmlformats.org/officeDocument/2006/relationships/hyperlink" Target="https://forms.gle/23N7EtzVLWxUxGY86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hyperlink" Target="https://forms.gle/23N7EtzVLWxUxGY86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pn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28.jpeg"/><Relationship Id="rId11" Type="http://schemas.openxmlformats.org/officeDocument/2006/relationships/image" Target="../media/image13.png"/><Relationship Id="rId5" Type="http://schemas.openxmlformats.org/officeDocument/2006/relationships/image" Target="../media/image27.jpeg"/><Relationship Id="rId10" Type="http://schemas.openxmlformats.org/officeDocument/2006/relationships/hyperlink" Target="https://forms.gle/23N7EtzVLWxUxGY86" TargetMode="External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hyperlink" Target="https://forms.gle/23N7EtzVLWxUxGY86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hyperlink" Target="https://forms.gle/23N7EtzVLWxUxGY86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hyperlink" Target="https://forms.gle/23N7EtzVLWxUxGY86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23N7EtzVLWxUxGY86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hyperlink" Target="https://forms.gle/23N7EtzVLWxUxGY86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23N7EtzVLWxUxGY86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11" Type="http://schemas.openxmlformats.org/officeDocument/2006/relationships/hyperlink" Target="https://forms.gle/23N7EtzVLWxUxGY86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hyperlink" Target="https://forms.gle/23N7EtzVLWxUxGY86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hyperlink" Target="https://drive.google.com/drive/u/0/folders/1k9F0e1Il9PrBbakcK8ZtjPmjrn256c7y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forms.gle/23N7EtzVLWxUxGY86" TargetMode="External"/><Relationship Id="rId9" Type="http://schemas.openxmlformats.org/officeDocument/2006/relationships/hyperlink" Target="https://drive.google.com/drive/u/0/folders/1Msstx_7eu15wftBaZnQlgbqGrlej5VN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00460D-61D1-495E-81B3-325610194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E89573-23F7-4C7E-A114-CE863FE0B7E0}"/>
              </a:ext>
            </a:extLst>
          </p:cNvPr>
          <p:cNvSpPr txBox="1"/>
          <p:nvPr/>
        </p:nvSpPr>
        <p:spPr>
          <a:xfrm>
            <a:off x="2368099" y="1597583"/>
            <a:ext cx="305487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500" b="1" spc="225" dirty="0">
                <a:solidFill>
                  <a:schemeClr val="accent1"/>
                </a:solidFill>
                <a:latin typeface="Montserrat Black" panose="00000A00000000000000" pitchFamily="2" charset="0"/>
                <a:ea typeface="Roboto Black" panose="02000000000000000000" pitchFamily="2" charset="0"/>
              </a:rPr>
              <a:t>Mzizi</a:t>
            </a:r>
            <a:endParaRPr lang="id-ID" sz="7500" b="1" dirty="0">
              <a:solidFill>
                <a:schemeClr val="accent1"/>
              </a:solidFill>
              <a:latin typeface="Montserrat Black" panose="00000A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284DF5-DB83-4E05-8E71-65EA65CA2077}"/>
              </a:ext>
            </a:extLst>
          </p:cNvPr>
          <p:cNvSpPr txBox="1"/>
          <p:nvPr/>
        </p:nvSpPr>
        <p:spPr>
          <a:xfrm>
            <a:off x="3543951" y="1741922"/>
            <a:ext cx="5260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>
                    <a:lumMod val="75000"/>
                  </a:schemeClr>
                </a:solidFill>
                <a:latin typeface="Montserrat Light" panose="00000400000000000000" pitchFamily="2" charset="0"/>
                <a:ea typeface="Roboto Black" panose="02000000000000000000" pitchFamily="2" charset="0"/>
              </a:rPr>
              <a:t>				</a:t>
            </a:r>
            <a:r>
              <a:rPr lang="en-GB" sz="6000" dirty="0">
                <a:latin typeface="Montserrat Light" panose="00000400000000000000" pitchFamily="2" charset="0"/>
                <a:ea typeface="Roboto Black" panose="02000000000000000000" pitchFamily="2" charset="0"/>
              </a:rPr>
              <a:t>ERP</a:t>
            </a:r>
            <a:endParaRPr lang="id-ID" sz="6000" dirty="0">
              <a:latin typeface="Montserrat Light" panose="000004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9ACE78-4770-4EF2-8F54-4CAA2C6C67F8}"/>
              </a:ext>
            </a:extLst>
          </p:cNvPr>
          <p:cNvSpPr txBox="1"/>
          <p:nvPr/>
        </p:nvSpPr>
        <p:spPr>
          <a:xfrm>
            <a:off x="3895535" y="2862517"/>
            <a:ext cx="194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Montserrat" panose="00000500000000000000" pitchFamily="2" charset="0"/>
                <a:ea typeface="Roboto" panose="02000000000000000000" pitchFamily="2" charset="0"/>
              </a:rPr>
              <a:t>Growing Together</a:t>
            </a:r>
            <a:endParaRPr lang="id-ID" sz="1200" dirty="0">
              <a:latin typeface="Montserrat" panose="000005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52" y="3262406"/>
            <a:ext cx="2081420" cy="20814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824" y="3226778"/>
            <a:ext cx="2061061" cy="2061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9" y="3489613"/>
            <a:ext cx="1591090" cy="15910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901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C4DD-24C3-4207-9272-8F85839707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CE3C0-75BC-4713-AAE5-6BE1505D43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00460D-61D1-495E-81B3-325610194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2D9CB3-803C-484C-80C0-39D7B8DC3EEE}"/>
              </a:ext>
            </a:extLst>
          </p:cNvPr>
          <p:cNvSpPr txBox="1"/>
          <p:nvPr/>
        </p:nvSpPr>
        <p:spPr>
          <a:xfrm>
            <a:off x="836363" y="139729"/>
            <a:ext cx="642153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solidFill>
                  <a:schemeClr val="accent1"/>
                </a:solidFill>
                <a:latin typeface="Montserrat Black" panose="00000A00000000000000" pitchFamily="50" charset="0"/>
                <a:ea typeface="Roboto" panose="02000000000000000000" pitchFamily="2" charset="0"/>
              </a:rPr>
              <a:t>Sample</a:t>
            </a:r>
            <a:r>
              <a:rPr lang="en-US" sz="3000" b="1" dirty="0" smtClean="0">
                <a:solidFill>
                  <a:srgbClr val="BBD338"/>
                </a:solidFill>
                <a:latin typeface="Century Gothic" panose="020B0502020202020204" pitchFamily="34" charset="0"/>
              </a:rPr>
              <a:t> </a:t>
            </a:r>
            <a:r>
              <a:rPr lang="en-US" sz="2700" b="1" dirty="0">
                <a:latin typeface="Montserrat Light" panose="00000400000000000000" pitchFamily="50" charset="0"/>
                <a:ea typeface="Roboto" panose="02000000000000000000" pitchFamily="2" charset="0"/>
              </a:rPr>
              <a:t>Finance and </a:t>
            </a:r>
            <a:r>
              <a:rPr lang="en-US" sz="2700" b="1" dirty="0" smtClean="0">
                <a:latin typeface="Montserrat Light" panose="00000400000000000000" pitchFamily="50" charset="0"/>
                <a:ea typeface="Roboto" panose="02000000000000000000" pitchFamily="2" charset="0"/>
              </a:rPr>
              <a:t>Academics Report</a:t>
            </a:r>
            <a:endParaRPr lang="en-US" sz="2700" b="1" dirty="0">
              <a:latin typeface="Montserrat Light" panose="00000400000000000000" pitchFamily="50" charset="0"/>
              <a:ea typeface="Roboto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61223" y="1501378"/>
            <a:ext cx="2544417" cy="3710609"/>
            <a:chOff x="576470" y="1358347"/>
            <a:chExt cx="2544417" cy="3710609"/>
          </a:xfrm>
        </p:grpSpPr>
        <p:sp>
          <p:nvSpPr>
            <p:cNvPr id="8" name="Rectangle 7"/>
            <p:cNvSpPr/>
            <p:nvPr/>
          </p:nvSpPr>
          <p:spPr>
            <a:xfrm>
              <a:off x="576470" y="1358347"/>
              <a:ext cx="2544417" cy="37106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hlinkClick r:id="rId4"/>
                </a:rPr>
                <a:t>Finance Sample Reports</a:t>
              </a:r>
              <a:endParaRPr lang="en-US" dirty="0">
                <a:solidFill>
                  <a:schemeClr val="accent1"/>
                </a:solidFill>
              </a:endParaRPr>
            </a:p>
            <a:p>
              <a:pPr algn="ctr"/>
              <a:endParaRPr lang="en-US" dirty="0"/>
            </a:p>
          </p:txBody>
        </p:sp>
        <p:pic>
          <p:nvPicPr>
            <p:cNvPr id="12" name="Picture 11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1358348"/>
              <a:ext cx="1441720" cy="144172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727716" y="1363823"/>
            <a:ext cx="3062906" cy="3644348"/>
            <a:chOff x="5148473" y="1304188"/>
            <a:chExt cx="3062906" cy="3644348"/>
          </a:xfrm>
        </p:grpSpPr>
        <p:sp>
          <p:nvSpPr>
            <p:cNvPr id="11" name="Rectangle 10"/>
            <p:cNvSpPr/>
            <p:nvPr/>
          </p:nvSpPr>
          <p:spPr>
            <a:xfrm>
              <a:off x="5148473" y="1304188"/>
              <a:ext cx="3062906" cy="36443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  <a:p>
              <a:r>
                <a:rPr lang="en-US" dirty="0" smtClean="0">
                  <a:solidFill>
                    <a:schemeClr val="accent1"/>
                  </a:solidFill>
                </a:rPr>
                <a:t>     </a:t>
              </a:r>
              <a:r>
                <a:rPr lang="en-US" dirty="0" smtClean="0">
                  <a:solidFill>
                    <a:schemeClr val="accent1"/>
                  </a:solidFill>
                  <a:hlinkClick r:id="rId6"/>
                </a:rPr>
                <a:t>Academics </a:t>
              </a:r>
              <a:r>
                <a:rPr lang="en-US" dirty="0">
                  <a:solidFill>
                    <a:schemeClr val="accent1"/>
                  </a:solidFill>
                  <a:hlinkClick r:id="rId6"/>
                </a:rPr>
                <a:t>Sample Reports </a:t>
              </a:r>
              <a:endParaRPr lang="en-US" dirty="0">
                <a:solidFill>
                  <a:schemeClr val="accent1"/>
                </a:solidFill>
              </a:endParaRPr>
            </a:p>
            <a:p>
              <a:pPr algn="ctr"/>
              <a:endParaRPr lang="en-US" dirty="0"/>
            </a:p>
          </p:txBody>
        </p:sp>
        <p:pic>
          <p:nvPicPr>
            <p:cNvPr id="14" name="Picture 13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487" y="1501378"/>
              <a:ext cx="1365236" cy="1365236"/>
            </a:xfrm>
            <a:prstGeom prst="rect">
              <a:avLst/>
            </a:prstGeom>
          </p:spPr>
        </p:pic>
      </p:grpSp>
      <p:pic>
        <p:nvPicPr>
          <p:cNvPr id="16" name="Picture 15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852" y="3837586"/>
            <a:ext cx="3048000" cy="1238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93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C4DD-24C3-4207-9272-8F85839707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CE3C0-75BC-4713-AAE5-6BE1505D43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00460D-61D1-495E-81B3-325610194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2D9CB3-803C-484C-80C0-39D7B8DC3EEE}"/>
              </a:ext>
            </a:extLst>
          </p:cNvPr>
          <p:cNvSpPr txBox="1"/>
          <p:nvPr/>
        </p:nvSpPr>
        <p:spPr>
          <a:xfrm>
            <a:off x="820757" y="310858"/>
            <a:ext cx="27045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accent1"/>
                </a:solidFill>
                <a:latin typeface="Montserrat Black" panose="00000A00000000000000" pitchFamily="50" charset="0"/>
                <a:ea typeface="Roboto" panose="02000000000000000000" pitchFamily="2" charset="0"/>
              </a:rPr>
              <a:t>The</a:t>
            </a:r>
            <a:r>
              <a:rPr lang="en-US" sz="3000" b="1" dirty="0" smtClean="0">
                <a:solidFill>
                  <a:srgbClr val="BBD338"/>
                </a:solidFill>
                <a:latin typeface="Century Gothic" panose="020B0502020202020204" pitchFamily="34" charset="0"/>
              </a:rPr>
              <a:t> </a:t>
            </a:r>
            <a:r>
              <a:rPr lang="en-US" sz="2700" b="1" dirty="0">
                <a:latin typeface="Montserrat Light" panose="00000400000000000000" pitchFamily="50" charset="0"/>
                <a:ea typeface="Roboto" panose="02000000000000000000" pitchFamily="2" charset="0"/>
              </a:rPr>
              <a:t>Invoicing</a:t>
            </a:r>
            <a:endParaRPr lang="en-US" sz="2700" b="1" dirty="0">
              <a:latin typeface="Montserrat Light" panose="00000400000000000000" pitchFamily="50" charset="0"/>
              <a:ea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C19D90-6386-4A77-BCB7-BA1E5B50DC8B}"/>
              </a:ext>
            </a:extLst>
          </p:cNvPr>
          <p:cNvSpPr txBox="1"/>
          <p:nvPr/>
        </p:nvSpPr>
        <p:spPr>
          <a:xfrm>
            <a:off x="5038796" y="605266"/>
            <a:ext cx="2760108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14313" defTabSz="2438400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en-US" sz="1100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Mzizi provides student invoicing capabilities with reporting at parent portal and App</a:t>
            </a:r>
            <a:endParaRPr lang="en-US" sz="1100" dirty="0">
              <a:latin typeface="Montserrat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17" y="1674549"/>
            <a:ext cx="8487083" cy="3295780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63" y="4611257"/>
            <a:ext cx="1310137" cy="5322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18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C4DD-24C3-4207-9272-8F85839707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CE3C0-75BC-4713-AAE5-6BE1505D43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00460D-61D1-495E-81B3-325610194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2D9CB3-803C-484C-80C0-39D7B8DC3EEE}"/>
              </a:ext>
            </a:extLst>
          </p:cNvPr>
          <p:cNvSpPr txBox="1"/>
          <p:nvPr/>
        </p:nvSpPr>
        <p:spPr>
          <a:xfrm>
            <a:off x="1012099" y="179639"/>
            <a:ext cx="23086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accent1"/>
                </a:solidFill>
                <a:latin typeface="Montserrat Black" panose="00000A00000000000000" pitchFamily="50" charset="0"/>
                <a:ea typeface="Roboto" panose="02000000000000000000" pitchFamily="2" charset="0"/>
              </a:rPr>
              <a:t>Pay</a:t>
            </a:r>
            <a:r>
              <a:rPr lang="en-US" sz="3000" b="1" dirty="0">
                <a:solidFill>
                  <a:srgbClr val="BBD338"/>
                </a:solidFill>
                <a:latin typeface="Century Gothic" panose="020B0502020202020204" pitchFamily="34" charset="0"/>
              </a:rPr>
              <a:t> </a:t>
            </a:r>
            <a:r>
              <a:rPr lang="en-US" sz="2700" b="1" dirty="0">
                <a:latin typeface="Montserrat Light" panose="00000400000000000000" pitchFamily="50" charset="0"/>
                <a:ea typeface="Roboto" panose="02000000000000000000" pitchFamily="2" charset="0"/>
              </a:rPr>
              <a:t>By Link</a:t>
            </a:r>
          </a:p>
        </p:txBody>
      </p:sp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14300" y="1120378"/>
            <a:ext cx="5461553" cy="326277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4559576" y="1875348"/>
            <a:ext cx="4584424" cy="30087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C19D90-6386-4A77-BCB7-BA1E5B50DC8B}"/>
              </a:ext>
            </a:extLst>
          </p:cNvPr>
          <p:cNvSpPr txBox="1"/>
          <p:nvPr/>
        </p:nvSpPr>
        <p:spPr>
          <a:xfrm>
            <a:off x="5721949" y="841530"/>
            <a:ext cx="3387266" cy="88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14313" defTabSz="2438400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en-US" sz="1100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Mzizi Finance Management provides the capability to </a:t>
            </a:r>
            <a:r>
              <a:rPr lang="en-US" sz="1100" dirty="0">
                <a:solidFill>
                  <a:schemeClr val="accent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send Invoices </a:t>
            </a:r>
            <a:r>
              <a:rPr lang="en-US" sz="1100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to Parents</a:t>
            </a:r>
          </a:p>
          <a:p>
            <a:pPr indent="-214313" defTabSz="2438400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en-US" sz="1100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Message send to contain </a:t>
            </a:r>
            <a:r>
              <a:rPr lang="en-US" sz="1100" dirty="0">
                <a:solidFill>
                  <a:schemeClr val="accent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 Pay link</a:t>
            </a:r>
          </a:p>
        </p:txBody>
      </p:sp>
      <p:pic>
        <p:nvPicPr>
          <p:cNvPr id="11" name="Picture 10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63" y="4611257"/>
            <a:ext cx="1310137" cy="5322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32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C4DD-24C3-4207-9272-8F85839707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CE3C0-75BC-4713-AAE5-6BE1505D43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00460D-61D1-495E-81B3-325610194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C19D90-6386-4A77-BCB7-BA1E5B50DC8B}"/>
              </a:ext>
            </a:extLst>
          </p:cNvPr>
          <p:cNvSpPr txBox="1"/>
          <p:nvPr/>
        </p:nvSpPr>
        <p:spPr>
          <a:xfrm>
            <a:off x="5717503" y="202662"/>
            <a:ext cx="338726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FontTx/>
              <a:buChar char="-"/>
            </a:pPr>
            <a:r>
              <a:rPr lang="en-US" sz="1100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Parent receives </a:t>
            </a:r>
            <a:r>
              <a:rPr lang="en-US" sz="1100" dirty="0">
                <a:solidFill>
                  <a:schemeClr val="accent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message</a:t>
            </a:r>
            <a:r>
              <a:rPr lang="en-US" sz="1100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from </a:t>
            </a:r>
            <a:r>
              <a:rPr lang="en-US" sz="1100" dirty="0" smtClean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school</a:t>
            </a:r>
          </a:p>
          <a:p>
            <a:pPr marL="214308" indent="-214308">
              <a:buFontTx/>
              <a:buChar char="-"/>
            </a:pPr>
            <a:endParaRPr lang="en-US" sz="1100" dirty="0">
              <a:latin typeface="Montserrat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14308" indent="-214308">
              <a:buFontTx/>
              <a:buChar char="-"/>
            </a:pPr>
            <a:r>
              <a:rPr lang="en-US" sz="1100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By parent clicking on the link the a </a:t>
            </a:r>
            <a:r>
              <a:rPr lang="en-US" sz="1100" dirty="0">
                <a:solidFill>
                  <a:schemeClr val="accent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payment checkout </a:t>
            </a:r>
            <a:r>
              <a:rPr lang="en-US" sz="1100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is </a:t>
            </a:r>
            <a:r>
              <a:rPr lang="en-US" sz="1100" dirty="0" smtClean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initiated</a:t>
            </a:r>
          </a:p>
          <a:p>
            <a:pPr marL="214308" indent="-214308">
              <a:buFontTx/>
              <a:buChar char="-"/>
            </a:pPr>
            <a:endParaRPr lang="en-US" sz="1100" dirty="0">
              <a:latin typeface="Montserrat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14308" indent="-214308">
              <a:buFontTx/>
              <a:buChar char="-"/>
            </a:pPr>
            <a:r>
              <a:rPr lang="en-US" sz="1100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Payment done and </a:t>
            </a:r>
            <a:r>
              <a:rPr lang="en-US" sz="1100" dirty="0">
                <a:solidFill>
                  <a:schemeClr val="accent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notified</a:t>
            </a:r>
            <a:r>
              <a:rPr lang="en-US" sz="1100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to Mzizi System for Receipt creation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8230"/>
            <a:ext cx="1529154" cy="3232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689" y="1863128"/>
            <a:ext cx="1623854" cy="3239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49" y="1853331"/>
            <a:ext cx="1612249" cy="3216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967" y="1853332"/>
            <a:ext cx="1624965" cy="32418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275" y="262052"/>
            <a:ext cx="2299692" cy="1147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357" y="1853332"/>
            <a:ext cx="1521340" cy="31916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2D9CB3-803C-484C-80C0-39D7B8DC3EEE}"/>
              </a:ext>
            </a:extLst>
          </p:cNvPr>
          <p:cNvSpPr txBox="1"/>
          <p:nvPr/>
        </p:nvSpPr>
        <p:spPr>
          <a:xfrm>
            <a:off x="1012099" y="179639"/>
            <a:ext cx="23086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accent1"/>
                </a:solidFill>
                <a:latin typeface="Montserrat Black" panose="00000A00000000000000" pitchFamily="50" charset="0"/>
                <a:ea typeface="Roboto" panose="02000000000000000000" pitchFamily="2" charset="0"/>
              </a:rPr>
              <a:t>Pay</a:t>
            </a:r>
            <a:r>
              <a:rPr lang="en-US" sz="3000" b="1" dirty="0">
                <a:solidFill>
                  <a:srgbClr val="BBD338"/>
                </a:solidFill>
                <a:latin typeface="Century Gothic" panose="020B0502020202020204" pitchFamily="34" charset="0"/>
              </a:rPr>
              <a:t> </a:t>
            </a:r>
            <a:r>
              <a:rPr lang="en-US" sz="2700" b="1" dirty="0">
                <a:latin typeface="Montserrat Light" panose="00000400000000000000" pitchFamily="50" charset="0"/>
                <a:ea typeface="Roboto" panose="02000000000000000000" pitchFamily="2" charset="0"/>
              </a:rPr>
              <a:t>By Link</a:t>
            </a:r>
          </a:p>
        </p:txBody>
      </p:sp>
      <p:pic>
        <p:nvPicPr>
          <p:cNvPr id="14" name="Picture 13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63" y="4611257"/>
            <a:ext cx="1310137" cy="5322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94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C4DD-24C3-4207-9272-8F85839707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CE3C0-75BC-4713-AAE5-6BE1505D43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00460D-61D1-495E-81B3-325610194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2D9CB3-803C-484C-80C0-39D7B8DC3EEE}"/>
              </a:ext>
            </a:extLst>
          </p:cNvPr>
          <p:cNvSpPr txBox="1"/>
          <p:nvPr/>
        </p:nvSpPr>
        <p:spPr>
          <a:xfrm>
            <a:off x="545795" y="193423"/>
            <a:ext cx="64215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accent1"/>
                </a:solidFill>
                <a:latin typeface="Montserrat Black" panose="00000A00000000000000" pitchFamily="50" charset="0"/>
                <a:ea typeface="Roboto" panose="02000000000000000000" pitchFamily="2" charset="0"/>
              </a:rPr>
              <a:t>Checkout</a:t>
            </a:r>
            <a:r>
              <a:rPr lang="en-US" sz="3000" b="1" dirty="0" smtClean="0">
                <a:solidFill>
                  <a:srgbClr val="BBD338"/>
                </a:solidFill>
                <a:latin typeface="Century Gothic" panose="020B0502020202020204" pitchFamily="34" charset="0"/>
              </a:rPr>
              <a:t> </a:t>
            </a:r>
            <a:r>
              <a:rPr lang="en-US" sz="2700" b="1" dirty="0">
                <a:latin typeface="Montserrat Light" panose="00000400000000000000" pitchFamily="50" charset="0"/>
                <a:ea typeface="Roboto" panose="02000000000000000000" pitchFamily="2" charset="0"/>
              </a:rPr>
              <a:t>By Mobile </a:t>
            </a:r>
            <a:r>
              <a:rPr lang="en-US" sz="2700" b="1" dirty="0">
                <a:latin typeface="Montserrat Light" panose="00000400000000000000" pitchFamily="50" charset="0"/>
                <a:ea typeface="Roboto" panose="02000000000000000000" pitchFamily="2" charset="0"/>
              </a:rPr>
              <a:t>and </a:t>
            </a:r>
            <a:r>
              <a:rPr lang="en-US" sz="2700" b="1" dirty="0">
                <a:latin typeface="Montserrat Light" panose="00000400000000000000" pitchFamily="50" charset="0"/>
                <a:ea typeface="Roboto" panose="02000000000000000000" pitchFamily="2" charset="0"/>
              </a:rPr>
              <a:t>Web</a:t>
            </a:r>
            <a:endParaRPr lang="en-US" sz="2700" b="1" dirty="0">
              <a:latin typeface="Montserrat Light" panose="00000400000000000000" pitchFamily="50" charset="0"/>
              <a:ea typeface="Roboto" panose="02000000000000000000" pitchFamily="2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76400" y="1000395"/>
            <a:ext cx="5691539" cy="296384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3274997" y="2173542"/>
            <a:ext cx="5792604" cy="27851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C19D90-6386-4A77-BCB7-BA1E5B50DC8B}"/>
              </a:ext>
            </a:extLst>
          </p:cNvPr>
          <p:cNvSpPr txBox="1"/>
          <p:nvPr/>
        </p:nvSpPr>
        <p:spPr>
          <a:xfrm>
            <a:off x="5767939" y="685919"/>
            <a:ext cx="33872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1100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Mzizi Parent portal provides outstanding balances with </a:t>
            </a:r>
            <a:r>
              <a:rPr lang="en-US" sz="1100" dirty="0">
                <a:solidFill>
                  <a:schemeClr val="accent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sz="1100" dirty="0" err="1">
                <a:solidFill>
                  <a:schemeClr val="accent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tingg</a:t>
            </a:r>
            <a:r>
              <a:rPr lang="en-US" sz="1100" dirty="0">
                <a:solidFill>
                  <a:schemeClr val="accent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payment </a:t>
            </a:r>
            <a:r>
              <a:rPr lang="en-US" sz="1100" dirty="0" smtClean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Option</a:t>
            </a:r>
          </a:p>
          <a:p>
            <a:pPr marL="214313" indent="-214313">
              <a:buFontTx/>
              <a:buChar char="-"/>
            </a:pPr>
            <a:endParaRPr lang="en-US" sz="1100" dirty="0">
              <a:latin typeface="Montserrat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14313" indent="-214313">
              <a:buFontTx/>
              <a:buChar char="-"/>
            </a:pPr>
            <a:r>
              <a:rPr lang="en-US" sz="1100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On initiation of payment the parent specify the </a:t>
            </a:r>
            <a:r>
              <a:rPr lang="en-US" sz="1100" dirty="0">
                <a:solidFill>
                  <a:schemeClr val="accent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amount to pay </a:t>
            </a:r>
            <a:r>
              <a:rPr lang="en-US" sz="1100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and the </a:t>
            </a:r>
            <a:r>
              <a:rPr lang="en-US" sz="1100" dirty="0">
                <a:solidFill>
                  <a:schemeClr val="accent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payment mode</a:t>
            </a:r>
          </a:p>
        </p:txBody>
      </p:sp>
      <p:pic>
        <p:nvPicPr>
          <p:cNvPr id="10" name="Picture 9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63" y="4611257"/>
            <a:ext cx="1310137" cy="5322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68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C4DD-24C3-4207-9272-8F85839707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CE3C0-75BC-4713-AAE5-6BE1505D43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00460D-61D1-495E-81B3-325610194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44450" y="923687"/>
            <a:ext cx="5797550" cy="337526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3930650" y="2157092"/>
            <a:ext cx="5168900" cy="29756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C19D90-6386-4A77-BCB7-BA1E5B50DC8B}"/>
              </a:ext>
            </a:extLst>
          </p:cNvPr>
          <p:cNvSpPr txBox="1"/>
          <p:nvPr/>
        </p:nvSpPr>
        <p:spPr>
          <a:xfrm>
            <a:off x="5771252" y="755400"/>
            <a:ext cx="33872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1100" dirty="0" err="1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Tingg</a:t>
            </a:r>
            <a:r>
              <a:rPr lang="en-US" sz="1100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Checkout provides two options </a:t>
            </a:r>
            <a:r>
              <a:rPr lang="en-US" sz="1100" dirty="0">
                <a:solidFill>
                  <a:schemeClr val="accent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Mobile Bank option </a:t>
            </a:r>
            <a:r>
              <a:rPr lang="en-US" sz="1100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sz="1100" dirty="0">
                <a:solidFill>
                  <a:schemeClr val="accent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Mobile </a:t>
            </a:r>
            <a:r>
              <a:rPr lang="en-US" sz="1100" dirty="0" smtClean="0">
                <a:solidFill>
                  <a:schemeClr val="accent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Money</a:t>
            </a:r>
          </a:p>
          <a:p>
            <a:pPr marL="214313" indent="-214313">
              <a:buFontTx/>
              <a:buChar char="-"/>
            </a:pPr>
            <a:endParaRPr lang="en-US" sz="1100" dirty="0">
              <a:latin typeface="Montserrat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14313" indent="-214313">
              <a:buFontTx/>
              <a:buChar char="-"/>
            </a:pPr>
            <a:endParaRPr lang="en-US" sz="1100" dirty="0">
              <a:latin typeface="Montserrat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14313" indent="-214313">
              <a:buFontTx/>
              <a:buChar char="-"/>
            </a:pPr>
            <a:r>
              <a:rPr lang="en-US" sz="1100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On selection on the payment option </a:t>
            </a:r>
            <a:r>
              <a:rPr lang="en-US" sz="1100" dirty="0">
                <a:solidFill>
                  <a:schemeClr val="accent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system initiates </a:t>
            </a:r>
            <a:r>
              <a:rPr lang="en-US" sz="1100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the payment process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2D9CB3-803C-484C-80C0-39D7B8DC3EEE}"/>
              </a:ext>
            </a:extLst>
          </p:cNvPr>
          <p:cNvSpPr txBox="1"/>
          <p:nvPr/>
        </p:nvSpPr>
        <p:spPr>
          <a:xfrm>
            <a:off x="577946" y="139729"/>
            <a:ext cx="64215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accent1"/>
                </a:solidFill>
                <a:latin typeface="Montserrat Black" panose="00000A00000000000000" pitchFamily="50" charset="0"/>
                <a:ea typeface="Roboto" panose="02000000000000000000" pitchFamily="2" charset="0"/>
              </a:rPr>
              <a:t>Checkout</a:t>
            </a:r>
            <a:r>
              <a:rPr lang="en-US" sz="3000" b="1" dirty="0" smtClean="0">
                <a:solidFill>
                  <a:srgbClr val="BBD338"/>
                </a:solidFill>
                <a:latin typeface="Century Gothic" panose="020B0502020202020204" pitchFamily="34" charset="0"/>
              </a:rPr>
              <a:t> </a:t>
            </a:r>
            <a:r>
              <a:rPr lang="en-US" sz="2700" b="1" dirty="0">
                <a:latin typeface="Montserrat Light" panose="00000400000000000000" pitchFamily="50" charset="0"/>
                <a:ea typeface="Roboto" panose="02000000000000000000" pitchFamily="2" charset="0"/>
              </a:rPr>
              <a:t>By Mobile </a:t>
            </a:r>
            <a:r>
              <a:rPr lang="en-US" sz="2700" b="1" dirty="0">
                <a:latin typeface="Montserrat Light" panose="00000400000000000000" pitchFamily="50" charset="0"/>
                <a:ea typeface="Roboto" panose="02000000000000000000" pitchFamily="2" charset="0"/>
              </a:rPr>
              <a:t>and </a:t>
            </a:r>
            <a:r>
              <a:rPr lang="en-US" sz="2700" b="1" dirty="0">
                <a:latin typeface="Montserrat Light" panose="00000400000000000000" pitchFamily="50" charset="0"/>
                <a:ea typeface="Roboto" panose="02000000000000000000" pitchFamily="2" charset="0"/>
              </a:rPr>
              <a:t>Web</a:t>
            </a:r>
            <a:endParaRPr lang="en-US" sz="2700" b="1" dirty="0">
              <a:latin typeface="Montserrat Light" panose="00000400000000000000" pitchFamily="50" charset="0"/>
              <a:ea typeface="Roboto" panose="02000000000000000000" pitchFamily="2" charset="0"/>
            </a:endParaRPr>
          </a:p>
        </p:txBody>
      </p:sp>
      <p:pic>
        <p:nvPicPr>
          <p:cNvPr id="12" name="Picture 11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63" y="4611257"/>
            <a:ext cx="1310137" cy="5322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33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C4DD-24C3-4207-9272-8F85839707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CE3C0-75BC-4713-AAE5-6BE1505D43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00460D-61D1-495E-81B3-325610194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" y="965041"/>
            <a:ext cx="4776677" cy="287065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3081011" y="2082265"/>
            <a:ext cx="4019658" cy="26324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C19D90-6386-4A77-BCB7-BA1E5B50DC8B}"/>
              </a:ext>
            </a:extLst>
          </p:cNvPr>
          <p:cNvSpPr txBox="1"/>
          <p:nvPr/>
        </p:nvSpPr>
        <p:spPr>
          <a:xfrm>
            <a:off x="5669652" y="841772"/>
            <a:ext cx="33872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1100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Initiation of payment option with the </a:t>
            </a:r>
            <a:r>
              <a:rPr lang="en-US" sz="1100" dirty="0">
                <a:solidFill>
                  <a:schemeClr val="accent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Mobile Money </a:t>
            </a:r>
            <a:r>
              <a:rPr lang="en-US" sz="1100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as a sample Journey</a:t>
            </a:r>
          </a:p>
          <a:p>
            <a:pPr marL="214313" indent="-214313">
              <a:buFontTx/>
              <a:buChar char="-"/>
            </a:pPr>
            <a:endParaRPr lang="en-US" sz="1100" dirty="0">
              <a:latin typeface="Montserrat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14313" indent="-214313">
              <a:buFontTx/>
              <a:buChar char="-"/>
            </a:pPr>
            <a:r>
              <a:rPr lang="en-US" sz="1100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System send a </a:t>
            </a:r>
            <a:r>
              <a:rPr lang="en-US" sz="1100" dirty="0">
                <a:solidFill>
                  <a:schemeClr val="accent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Pin capture </a:t>
            </a:r>
            <a:r>
              <a:rPr lang="en-US" sz="1100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option to parent</a:t>
            </a:r>
          </a:p>
        </p:txBody>
      </p:sp>
      <p:pic>
        <p:nvPicPr>
          <p:cNvPr id="11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285" y="2082265"/>
            <a:ext cx="1772670" cy="3019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2D9CB3-803C-484C-80C0-39D7B8DC3EEE}"/>
              </a:ext>
            </a:extLst>
          </p:cNvPr>
          <p:cNvSpPr txBox="1"/>
          <p:nvPr/>
        </p:nvSpPr>
        <p:spPr>
          <a:xfrm>
            <a:off x="577946" y="139729"/>
            <a:ext cx="64215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accent1"/>
                </a:solidFill>
                <a:latin typeface="Montserrat Black" panose="00000A00000000000000" pitchFamily="50" charset="0"/>
                <a:ea typeface="Roboto" panose="02000000000000000000" pitchFamily="2" charset="0"/>
              </a:rPr>
              <a:t>Checkout</a:t>
            </a:r>
            <a:r>
              <a:rPr lang="en-US" sz="3000" b="1" dirty="0" smtClean="0">
                <a:solidFill>
                  <a:srgbClr val="BBD338"/>
                </a:solidFill>
                <a:latin typeface="Century Gothic" panose="020B0502020202020204" pitchFamily="34" charset="0"/>
              </a:rPr>
              <a:t> </a:t>
            </a:r>
            <a:r>
              <a:rPr lang="en-US" sz="2700" b="1" dirty="0">
                <a:latin typeface="Montserrat Light" panose="00000400000000000000" pitchFamily="50" charset="0"/>
                <a:ea typeface="Roboto" panose="02000000000000000000" pitchFamily="2" charset="0"/>
              </a:rPr>
              <a:t>By Mobile </a:t>
            </a:r>
            <a:r>
              <a:rPr lang="en-US" sz="2700" b="1" dirty="0">
                <a:latin typeface="Montserrat Light" panose="00000400000000000000" pitchFamily="50" charset="0"/>
                <a:ea typeface="Roboto" panose="02000000000000000000" pitchFamily="2" charset="0"/>
              </a:rPr>
              <a:t>and </a:t>
            </a:r>
            <a:r>
              <a:rPr lang="en-US" sz="2700" b="1" dirty="0">
                <a:latin typeface="Montserrat Light" panose="00000400000000000000" pitchFamily="50" charset="0"/>
                <a:ea typeface="Roboto" panose="02000000000000000000" pitchFamily="2" charset="0"/>
              </a:rPr>
              <a:t>Web</a:t>
            </a:r>
            <a:endParaRPr lang="en-US" sz="2700" b="1" dirty="0">
              <a:latin typeface="Montserrat Light" panose="00000400000000000000" pitchFamily="50" charset="0"/>
              <a:ea typeface="Roboto" panose="02000000000000000000" pitchFamily="2" charset="0"/>
            </a:endParaRPr>
          </a:p>
        </p:txBody>
      </p:sp>
      <p:pic>
        <p:nvPicPr>
          <p:cNvPr id="13" name="Picture 12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63" y="4611257"/>
            <a:ext cx="1310137" cy="5322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40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C4DD-24C3-4207-9272-8F85839707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CE3C0-75BC-4713-AAE5-6BE1505D43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00460D-61D1-495E-81B3-325610194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/>
          <a:srcRect l="13598"/>
          <a:stretch/>
        </p:blipFill>
        <p:spPr>
          <a:xfrm>
            <a:off x="26075" y="747807"/>
            <a:ext cx="5023968" cy="319554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5"/>
          <a:srcRect l="11372" r="32174"/>
          <a:stretch/>
        </p:blipFill>
        <p:spPr bwMode="auto">
          <a:xfrm>
            <a:off x="3123941" y="1459293"/>
            <a:ext cx="3576316" cy="2456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Mpesa P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78" y="1424541"/>
            <a:ext cx="2352660" cy="31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C19D90-6386-4A77-BCB7-BA1E5B50DC8B}"/>
              </a:ext>
            </a:extLst>
          </p:cNvPr>
          <p:cNvSpPr txBox="1"/>
          <p:nvPr/>
        </p:nvSpPr>
        <p:spPr>
          <a:xfrm>
            <a:off x="5665651" y="892987"/>
            <a:ext cx="3387266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1100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Payment</a:t>
            </a:r>
            <a:r>
              <a:rPr lang="en-US" sz="1100" dirty="0">
                <a:solidFill>
                  <a:schemeClr val="accent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Confirmation</a:t>
            </a:r>
            <a:r>
              <a:rPr lang="en-US" sz="1100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is sent to Mzizi System</a:t>
            </a:r>
          </a:p>
          <a:p>
            <a:pPr marL="214313" indent="-214313">
              <a:buFontTx/>
              <a:buChar char="-"/>
            </a:pPr>
            <a:endParaRPr lang="en-US" sz="1350" b="1" dirty="0">
              <a:solidFill>
                <a:srgbClr val="BBD33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7"/>
          <a:stretch>
            <a:fillRect/>
          </a:stretch>
        </p:blipFill>
        <p:spPr>
          <a:xfrm>
            <a:off x="196187" y="3811225"/>
            <a:ext cx="6504069" cy="12740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2D9CB3-803C-484C-80C0-39D7B8DC3EEE}"/>
              </a:ext>
            </a:extLst>
          </p:cNvPr>
          <p:cNvSpPr txBox="1"/>
          <p:nvPr/>
        </p:nvSpPr>
        <p:spPr>
          <a:xfrm>
            <a:off x="577946" y="139729"/>
            <a:ext cx="64215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accent1"/>
                </a:solidFill>
                <a:latin typeface="Montserrat Black" panose="00000A00000000000000" pitchFamily="50" charset="0"/>
                <a:ea typeface="Roboto" panose="02000000000000000000" pitchFamily="2" charset="0"/>
              </a:rPr>
              <a:t>Checkout</a:t>
            </a:r>
            <a:r>
              <a:rPr lang="en-US" sz="3000" b="1" dirty="0" smtClean="0">
                <a:solidFill>
                  <a:srgbClr val="BBD338"/>
                </a:solidFill>
                <a:latin typeface="Century Gothic" panose="020B0502020202020204" pitchFamily="34" charset="0"/>
              </a:rPr>
              <a:t> </a:t>
            </a:r>
            <a:r>
              <a:rPr lang="en-US" sz="2700" b="1" dirty="0">
                <a:latin typeface="Montserrat Light" panose="00000400000000000000" pitchFamily="50" charset="0"/>
                <a:ea typeface="Roboto" panose="02000000000000000000" pitchFamily="2" charset="0"/>
              </a:rPr>
              <a:t>By Mobile </a:t>
            </a:r>
            <a:r>
              <a:rPr lang="en-US" sz="2700" b="1" dirty="0">
                <a:latin typeface="Montserrat Light" panose="00000400000000000000" pitchFamily="50" charset="0"/>
                <a:ea typeface="Roboto" panose="02000000000000000000" pitchFamily="2" charset="0"/>
              </a:rPr>
              <a:t>and </a:t>
            </a:r>
            <a:r>
              <a:rPr lang="en-US" sz="2700" b="1" dirty="0">
                <a:latin typeface="Montserrat Light" panose="00000400000000000000" pitchFamily="50" charset="0"/>
                <a:ea typeface="Roboto" panose="02000000000000000000" pitchFamily="2" charset="0"/>
              </a:rPr>
              <a:t>Web</a:t>
            </a:r>
            <a:endParaRPr lang="en-US" sz="2700" b="1" dirty="0">
              <a:latin typeface="Montserrat Light" panose="00000400000000000000" pitchFamily="50" charset="0"/>
              <a:ea typeface="Roboto" panose="02000000000000000000" pitchFamily="2" charset="0"/>
            </a:endParaRPr>
          </a:p>
        </p:txBody>
      </p:sp>
      <p:pic>
        <p:nvPicPr>
          <p:cNvPr id="13" name="Picture 12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63" y="4611257"/>
            <a:ext cx="1310137" cy="5322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62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C4DD-24C3-4207-9272-8F85839707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CE3C0-75BC-4713-AAE5-6BE1505D43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00460D-61D1-495E-81B3-325610194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C19D90-6386-4A77-BCB7-BA1E5B50DC8B}"/>
              </a:ext>
            </a:extLst>
          </p:cNvPr>
          <p:cNvSpPr txBox="1"/>
          <p:nvPr/>
        </p:nvSpPr>
        <p:spPr>
          <a:xfrm>
            <a:off x="5665651" y="892986"/>
            <a:ext cx="3387266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1100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Payment </a:t>
            </a:r>
            <a:r>
              <a:rPr lang="en-US" sz="1100" dirty="0">
                <a:solidFill>
                  <a:schemeClr val="accent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Confirmation</a:t>
            </a:r>
            <a:r>
              <a:rPr lang="en-US" sz="1100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is sent to Mzizi </a:t>
            </a:r>
            <a:r>
              <a:rPr lang="en-US" sz="1100" dirty="0" smtClean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System</a:t>
            </a:r>
          </a:p>
          <a:p>
            <a:pPr marL="214313" indent="-214313">
              <a:buFontTx/>
              <a:buChar char="-"/>
            </a:pPr>
            <a:endParaRPr lang="en-US" sz="1100" dirty="0">
              <a:latin typeface="Montserrat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14313" indent="-214313">
              <a:buFontTx/>
              <a:buChar char="-"/>
            </a:pPr>
            <a:r>
              <a:rPr lang="en-US" sz="1100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Parent can generate reports on system</a:t>
            </a:r>
          </a:p>
          <a:p>
            <a:pPr marL="214313" indent="-214313">
              <a:buFontTx/>
              <a:buChar char="-"/>
            </a:pPr>
            <a:endParaRPr lang="en-US" sz="1350" b="1" dirty="0">
              <a:solidFill>
                <a:srgbClr val="BBD33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84" y="1152544"/>
            <a:ext cx="5335661" cy="2080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5243" y="2632472"/>
            <a:ext cx="6357674" cy="25622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2D9CB3-803C-484C-80C0-39D7B8DC3EEE}"/>
              </a:ext>
            </a:extLst>
          </p:cNvPr>
          <p:cNvSpPr txBox="1"/>
          <p:nvPr/>
        </p:nvSpPr>
        <p:spPr>
          <a:xfrm>
            <a:off x="577946" y="139729"/>
            <a:ext cx="64215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accent1"/>
                </a:solidFill>
                <a:latin typeface="Montserrat Black" panose="00000A00000000000000" pitchFamily="50" charset="0"/>
                <a:ea typeface="Roboto" panose="02000000000000000000" pitchFamily="2" charset="0"/>
              </a:rPr>
              <a:t>Checkout</a:t>
            </a:r>
            <a:r>
              <a:rPr lang="en-US" sz="3000" b="1" dirty="0" smtClean="0">
                <a:solidFill>
                  <a:srgbClr val="BBD338"/>
                </a:solidFill>
                <a:latin typeface="Century Gothic" panose="020B0502020202020204" pitchFamily="34" charset="0"/>
              </a:rPr>
              <a:t> </a:t>
            </a:r>
            <a:r>
              <a:rPr lang="en-US" sz="2700" b="1" dirty="0">
                <a:latin typeface="Montserrat Light" panose="00000400000000000000" pitchFamily="50" charset="0"/>
                <a:ea typeface="Roboto" panose="02000000000000000000" pitchFamily="2" charset="0"/>
              </a:rPr>
              <a:t>By Mobile </a:t>
            </a:r>
            <a:r>
              <a:rPr lang="en-US" sz="2700" b="1" dirty="0">
                <a:latin typeface="Montserrat Light" panose="00000400000000000000" pitchFamily="50" charset="0"/>
                <a:ea typeface="Roboto" panose="02000000000000000000" pitchFamily="2" charset="0"/>
              </a:rPr>
              <a:t>and </a:t>
            </a:r>
            <a:r>
              <a:rPr lang="en-US" sz="2700" b="1" dirty="0">
                <a:latin typeface="Montserrat Light" panose="00000400000000000000" pitchFamily="50" charset="0"/>
                <a:ea typeface="Roboto" panose="02000000000000000000" pitchFamily="2" charset="0"/>
              </a:rPr>
              <a:t>Web</a:t>
            </a:r>
            <a:endParaRPr lang="en-US" sz="2700" b="1" dirty="0">
              <a:latin typeface="Montserrat Light" panose="00000400000000000000" pitchFamily="50" charset="0"/>
              <a:ea typeface="Roboto" panose="02000000000000000000" pitchFamily="2" charset="0"/>
            </a:endParaRPr>
          </a:p>
        </p:txBody>
      </p:sp>
      <p:pic>
        <p:nvPicPr>
          <p:cNvPr id="11" name="Picture 10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63" y="4611257"/>
            <a:ext cx="1310137" cy="5322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6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CBCA0D10-2490-4338-A387-281F55D5C5E1}"/>
              </a:ext>
            </a:extLst>
          </p:cNvPr>
          <p:cNvSpPr/>
          <p:nvPr/>
        </p:nvSpPr>
        <p:spPr>
          <a:xfrm>
            <a:off x="-2848" y="2399441"/>
            <a:ext cx="9146847" cy="26902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F7AF5A1-9C56-41B7-A8F7-E7AA81C94218}"/>
              </a:ext>
            </a:extLst>
          </p:cNvPr>
          <p:cNvSpPr/>
          <p:nvPr/>
        </p:nvSpPr>
        <p:spPr>
          <a:xfrm>
            <a:off x="4165842" y="2118045"/>
            <a:ext cx="809469" cy="809469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0C3F75D-992A-470C-9EC2-08CFFF7A8F5F}"/>
              </a:ext>
            </a:extLst>
          </p:cNvPr>
          <p:cNvSpPr/>
          <p:nvPr/>
        </p:nvSpPr>
        <p:spPr>
          <a:xfrm>
            <a:off x="1621821" y="2129699"/>
            <a:ext cx="809469" cy="809469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9879B28-89C6-4EB5-9948-C11609FDE8DF}"/>
              </a:ext>
            </a:extLst>
          </p:cNvPr>
          <p:cNvSpPr/>
          <p:nvPr/>
        </p:nvSpPr>
        <p:spPr>
          <a:xfrm>
            <a:off x="1327512" y="3605449"/>
            <a:ext cx="1376037" cy="415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750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www.mzizi.co.ke</a:t>
            </a:r>
            <a:endParaRPr lang="id-ID" sz="750" dirty="0">
              <a:solidFill>
                <a:schemeClr val="bg1"/>
              </a:solidFill>
              <a:latin typeface="Montserrat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endParaRPr lang="id-ID" sz="750" b="1" dirty="0">
              <a:solidFill>
                <a:schemeClr val="bg1"/>
              </a:solidFill>
              <a:latin typeface="Lato" panose="020F050202020403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1062410-C701-49D6-AEC3-5B3807353C4B}"/>
              </a:ext>
            </a:extLst>
          </p:cNvPr>
          <p:cNvSpPr/>
          <p:nvPr/>
        </p:nvSpPr>
        <p:spPr>
          <a:xfrm>
            <a:off x="6477647" y="3557342"/>
            <a:ext cx="143582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750" dirty="0" err="1" smtClean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Divyam</a:t>
            </a:r>
            <a:r>
              <a:rPr lang="en-GB" sz="750" dirty="0" smtClean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Apartments Cedar Rd, </a:t>
            </a:r>
            <a:r>
              <a:rPr lang="en-GB" sz="750" dirty="0" err="1" smtClean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Westlands</a:t>
            </a:r>
            <a:endParaRPr lang="id-ID" sz="750" dirty="0">
              <a:solidFill>
                <a:schemeClr val="bg1"/>
              </a:solidFill>
              <a:latin typeface="Montserrat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Freeform 79">
            <a:extLst>
              <a:ext uri="{FF2B5EF4-FFF2-40B4-BE49-F238E27FC236}">
                <a16:creationId xmlns:a16="http://schemas.microsoft.com/office/drawing/2014/main" id="{65B1F645-7B1A-4388-9E35-4B656D92C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6735" y="2526529"/>
            <a:ext cx="259642" cy="262535"/>
          </a:xfrm>
          <a:custGeom>
            <a:avLst/>
            <a:gdLst>
              <a:gd name="T0" fmla="*/ 284361 w 479"/>
              <a:gd name="T1" fmla="*/ 0 h 479"/>
              <a:gd name="T2" fmla="*/ 284361 w 479"/>
              <a:gd name="T3" fmla="*/ 0 h 479"/>
              <a:gd name="T4" fmla="*/ 0 w 479"/>
              <a:gd name="T5" fmla="*/ 287529 h 479"/>
              <a:gd name="T6" fmla="*/ 284361 w 479"/>
              <a:gd name="T7" fmla="*/ 575059 h 479"/>
              <a:gd name="T8" fmla="*/ 568722 w 479"/>
              <a:gd name="T9" fmla="*/ 287529 h 479"/>
              <a:gd name="T10" fmla="*/ 284361 w 479"/>
              <a:gd name="T11" fmla="*/ 0 h 479"/>
              <a:gd name="T12" fmla="*/ 527079 w 479"/>
              <a:gd name="T13" fmla="*/ 287529 h 479"/>
              <a:gd name="T14" fmla="*/ 527079 w 479"/>
              <a:gd name="T15" fmla="*/ 287529 h 479"/>
              <a:gd name="T16" fmla="*/ 474728 w 479"/>
              <a:gd name="T17" fmla="*/ 436708 h 479"/>
              <a:gd name="T18" fmla="*/ 464020 w 479"/>
              <a:gd name="T19" fmla="*/ 394601 h 479"/>
              <a:gd name="T20" fmla="*/ 474728 w 479"/>
              <a:gd name="T21" fmla="*/ 309184 h 479"/>
              <a:gd name="T22" fmla="*/ 442604 w 479"/>
              <a:gd name="T23" fmla="*/ 245423 h 479"/>
              <a:gd name="T24" fmla="*/ 379545 w 479"/>
              <a:gd name="T25" fmla="*/ 214143 h 479"/>
              <a:gd name="T26" fmla="*/ 411669 w 479"/>
              <a:gd name="T27" fmla="*/ 105869 h 479"/>
              <a:gd name="T28" fmla="*/ 348610 w 479"/>
              <a:gd name="T29" fmla="*/ 74589 h 479"/>
              <a:gd name="T30" fmla="*/ 358128 w 479"/>
              <a:gd name="T31" fmla="*/ 63762 h 479"/>
              <a:gd name="T32" fmla="*/ 527079 w 479"/>
              <a:gd name="T33" fmla="*/ 287529 h 479"/>
              <a:gd name="T34" fmla="*/ 252237 w 479"/>
              <a:gd name="T35" fmla="*/ 52934 h 479"/>
              <a:gd name="T36" fmla="*/ 252237 w 479"/>
              <a:gd name="T37" fmla="*/ 52934 h 479"/>
              <a:gd name="T38" fmla="*/ 221302 w 479"/>
              <a:gd name="T39" fmla="*/ 74589 h 479"/>
              <a:gd name="T40" fmla="*/ 178469 w 479"/>
              <a:gd name="T41" fmla="*/ 105869 h 479"/>
              <a:gd name="T42" fmla="*/ 136826 w 479"/>
              <a:gd name="T43" fmla="*/ 160006 h 479"/>
              <a:gd name="T44" fmla="*/ 158243 w 479"/>
              <a:gd name="T45" fmla="*/ 191285 h 479"/>
              <a:gd name="T46" fmla="*/ 210594 w 479"/>
              <a:gd name="T47" fmla="*/ 191285 h 479"/>
              <a:gd name="T48" fmla="*/ 295069 w 479"/>
              <a:gd name="T49" fmla="*/ 287529 h 479"/>
              <a:gd name="T50" fmla="*/ 221302 w 479"/>
              <a:gd name="T51" fmla="*/ 351291 h 479"/>
              <a:gd name="T52" fmla="*/ 210594 w 479"/>
              <a:gd name="T53" fmla="*/ 405429 h 479"/>
              <a:gd name="T54" fmla="*/ 210594 w 479"/>
              <a:gd name="T55" fmla="*/ 469190 h 479"/>
              <a:gd name="T56" fmla="*/ 158243 w 479"/>
              <a:gd name="T57" fmla="*/ 415053 h 479"/>
              <a:gd name="T58" fmla="*/ 147535 w 479"/>
              <a:gd name="T59" fmla="*/ 341667 h 479"/>
              <a:gd name="T60" fmla="*/ 104702 w 479"/>
              <a:gd name="T61" fmla="*/ 287529 h 479"/>
              <a:gd name="T62" fmla="*/ 126118 w 479"/>
              <a:gd name="T63" fmla="*/ 223768 h 479"/>
              <a:gd name="T64" fmla="*/ 63059 w 479"/>
              <a:gd name="T65" fmla="*/ 203316 h 479"/>
              <a:gd name="T66" fmla="*/ 252237 w 479"/>
              <a:gd name="T67" fmla="*/ 52934 h 479"/>
              <a:gd name="T68" fmla="*/ 210594 w 479"/>
              <a:gd name="T69" fmla="*/ 522125 h 479"/>
              <a:gd name="T70" fmla="*/ 210594 w 479"/>
              <a:gd name="T71" fmla="*/ 522125 h 479"/>
              <a:gd name="T72" fmla="*/ 242718 w 479"/>
              <a:gd name="T73" fmla="*/ 500470 h 479"/>
              <a:gd name="T74" fmla="*/ 284361 w 479"/>
              <a:gd name="T75" fmla="*/ 489642 h 479"/>
              <a:gd name="T76" fmla="*/ 348610 w 479"/>
              <a:gd name="T77" fmla="*/ 469190 h 479"/>
              <a:gd name="T78" fmla="*/ 421188 w 479"/>
              <a:gd name="T79" fmla="*/ 489642 h 479"/>
              <a:gd name="T80" fmla="*/ 284361 w 479"/>
              <a:gd name="T81" fmla="*/ 532952 h 479"/>
              <a:gd name="T82" fmla="*/ 210594 w 479"/>
              <a:gd name="T83" fmla="*/ 522125 h 47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id-ID" sz="1800">
              <a:solidFill>
                <a:schemeClr val="bg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45B1B62-308B-42D0-965A-2EF50221E4A4}"/>
              </a:ext>
            </a:extLst>
          </p:cNvPr>
          <p:cNvSpPr/>
          <p:nvPr/>
        </p:nvSpPr>
        <p:spPr>
          <a:xfrm>
            <a:off x="3871085" y="3519768"/>
            <a:ext cx="1376037" cy="256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h</a:t>
            </a:r>
            <a:r>
              <a:rPr lang="en-GB" sz="8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ello@mzizi.co.ke</a:t>
            </a:r>
            <a:endParaRPr lang="id-ID" sz="750" b="1" dirty="0">
              <a:solidFill>
                <a:schemeClr val="bg1"/>
              </a:solidFill>
              <a:latin typeface="Montserrat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EBB83BB-24C5-4FD8-B5B6-645907957EDD}"/>
              </a:ext>
            </a:extLst>
          </p:cNvPr>
          <p:cNvSpPr/>
          <p:nvPr/>
        </p:nvSpPr>
        <p:spPr>
          <a:xfrm>
            <a:off x="1456496" y="3208910"/>
            <a:ext cx="1118070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050" b="1" dirty="0">
                <a:solidFill>
                  <a:schemeClr val="bg1"/>
                </a:solidFill>
                <a:latin typeface="Montserrat" panose="00000500000000000000" pitchFamily="2" charset="0"/>
                <a:ea typeface="PT Sans" panose="020B0503020203020204" pitchFamily="34" charset="0"/>
              </a:rPr>
              <a:t>WEBSITE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D1503AF-C522-4DDD-90DB-9E512669BCF1}"/>
              </a:ext>
            </a:extLst>
          </p:cNvPr>
          <p:cNvSpPr/>
          <p:nvPr/>
        </p:nvSpPr>
        <p:spPr>
          <a:xfrm>
            <a:off x="4012965" y="3145238"/>
            <a:ext cx="1118070" cy="305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050" b="1" dirty="0">
                <a:solidFill>
                  <a:schemeClr val="bg1"/>
                </a:solidFill>
                <a:latin typeface="Montserrat" panose="00000500000000000000" pitchFamily="2" charset="0"/>
                <a:ea typeface="PT Sans" panose="020B0503020203020204" pitchFamily="34" charset="0"/>
              </a:rPr>
              <a:t>EMAIL</a:t>
            </a:r>
            <a:endParaRPr lang="id-ID" sz="1050" b="1" dirty="0">
              <a:solidFill>
                <a:schemeClr val="bg1"/>
              </a:solidFill>
              <a:latin typeface="Montserrat" panose="00000500000000000000" pitchFamily="2" charset="0"/>
              <a:ea typeface="PT Sans" panose="020B0503020203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EE78068-F051-4EA8-A42E-22DD4B0E4CBC}"/>
              </a:ext>
            </a:extLst>
          </p:cNvPr>
          <p:cNvSpPr/>
          <p:nvPr/>
        </p:nvSpPr>
        <p:spPr>
          <a:xfrm>
            <a:off x="6587398" y="3138911"/>
            <a:ext cx="1118070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050" b="1" dirty="0">
                <a:solidFill>
                  <a:schemeClr val="bg1"/>
                </a:solidFill>
                <a:latin typeface="Montserrat" panose="00000500000000000000" pitchFamily="2" charset="0"/>
                <a:ea typeface="PT Sans" panose="020B0503020203020204" pitchFamily="34" charset="0"/>
              </a:rPr>
              <a:t>ADDRESS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15E4F76-6832-476A-B088-3A246E8AF6CA}"/>
              </a:ext>
            </a:extLst>
          </p:cNvPr>
          <p:cNvCxnSpPr/>
          <p:nvPr/>
        </p:nvCxnSpPr>
        <p:spPr>
          <a:xfrm>
            <a:off x="1467520" y="3543617"/>
            <a:ext cx="11180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AFEF043-2675-471C-8D76-C36DA8BE7D25}"/>
              </a:ext>
            </a:extLst>
          </p:cNvPr>
          <p:cNvCxnSpPr/>
          <p:nvPr/>
        </p:nvCxnSpPr>
        <p:spPr>
          <a:xfrm>
            <a:off x="4011540" y="3482711"/>
            <a:ext cx="11180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E167A85-37C0-454F-AF4F-93D5B0B7E22C}"/>
              </a:ext>
            </a:extLst>
          </p:cNvPr>
          <p:cNvCxnSpPr/>
          <p:nvPr/>
        </p:nvCxnSpPr>
        <p:spPr>
          <a:xfrm>
            <a:off x="6587398" y="3473618"/>
            <a:ext cx="11180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AD901A04-4E89-43FB-9431-B402F02BF268}"/>
              </a:ext>
            </a:extLst>
          </p:cNvPr>
          <p:cNvSpPr txBox="1"/>
          <p:nvPr/>
        </p:nvSpPr>
        <p:spPr>
          <a:xfrm>
            <a:off x="2432914" y="880690"/>
            <a:ext cx="42785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solidFill>
                  <a:schemeClr val="accent1"/>
                </a:solidFill>
                <a:latin typeface="Montserrat Black" panose="00000A00000000000000" pitchFamily="2" charset="0"/>
                <a:ea typeface="Roboto" panose="02000000000000000000" pitchFamily="2" charset="0"/>
              </a:rPr>
              <a:t>REACH</a:t>
            </a:r>
            <a:r>
              <a:rPr lang="id-ID" sz="2700" b="1" dirty="0">
                <a:solidFill>
                  <a:schemeClr val="bg1"/>
                </a:solidFill>
                <a:latin typeface="Montserrat Black" panose="00000A00000000000000" pitchFamily="2" charset="0"/>
                <a:ea typeface="Roboto" panose="02000000000000000000" pitchFamily="2" charset="0"/>
              </a:rPr>
              <a:t> </a:t>
            </a:r>
            <a:r>
              <a:rPr lang="en-GB" sz="2700" b="1" dirty="0">
                <a:latin typeface="Montserrat Light" panose="00000400000000000000" pitchFamily="2" charset="0"/>
                <a:ea typeface="Roboto" panose="02000000000000000000" pitchFamily="2" charset="0"/>
              </a:rPr>
              <a:t>US</a:t>
            </a:r>
            <a:endParaRPr lang="id-ID" sz="2700" b="1" dirty="0">
              <a:latin typeface="Montserrat Light" panose="00000400000000000000" pitchFamily="2" charset="0"/>
              <a:ea typeface="Roboto" panose="02000000000000000000" pitchFamily="2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ADA75BD-3B1B-4C23-A45C-4FC6241E8265}"/>
              </a:ext>
            </a:extLst>
          </p:cNvPr>
          <p:cNvSpPr/>
          <p:nvPr/>
        </p:nvSpPr>
        <p:spPr>
          <a:xfrm>
            <a:off x="6709863" y="2105100"/>
            <a:ext cx="809469" cy="809469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/>
          </a:p>
        </p:txBody>
      </p:sp>
      <p:sp>
        <p:nvSpPr>
          <p:cNvPr id="52" name="Freeform 166">
            <a:extLst>
              <a:ext uri="{FF2B5EF4-FFF2-40B4-BE49-F238E27FC236}">
                <a16:creationId xmlns:a16="http://schemas.microsoft.com/office/drawing/2014/main" id="{4D7CD643-D5E4-438C-BD65-340EB31B2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4262" y="2545329"/>
            <a:ext cx="180671" cy="262976"/>
          </a:xfrm>
          <a:custGeom>
            <a:avLst/>
            <a:gdLst>
              <a:gd name="T0" fmla="*/ 396 w 793"/>
              <a:gd name="T1" fmla="*/ 146 h 1157"/>
              <a:gd name="T2" fmla="*/ 553 w 793"/>
              <a:gd name="T3" fmla="*/ 209 h 1157"/>
              <a:gd name="T4" fmla="*/ 615 w 793"/>
              <a:gd name="T5" fmla="*/ 365 h 1157"/>
              <a:gd name="T6" fmla="*/ 553 w 793"/>
              <a:gd name="T7" fmla="*/ 511 h 1157"/>
              <a:gd name="T8" fmla="*/ 396 w 793"/>
              <a:gd name="T9" fmla="*/ 709 h 1157"/>
              <a:gd name="T10" fmla="*/ 240 w 793"/>
              <a:gd name="T11" fmla="*/ 511 h 1157"/>
              <a:gd name="T12" fmla="*/ 178 w 793"/>
              <a:gd name="T13" fmla="*/ 365 h 1157"/>
              <a:gd name="T14" fmla="*/ 240 w 793"/>
              <a:gd name="T15" fmla="*/ 209 h 1157"/>
              <a:gd name="T16" fmla="*/ 396 w 793"/>
              <a:gd name="T17" fmla="*/ 146 h 1157"/>
              <a:gd name="T18" fmla="*/ 396 w 793"/>
              <a:gd name="T19" fmla="*/ 0 h 1157"/>
              <a:gd name="T20" fmla="*/ 136 w 793"/>
              <a:gd name="T21" fmla="*/ 105 h 1157"/>
              <a:gd name="T22" fmla="*/ 136 w 793"/>
              <a:gd name="T23" fmla="*/ 615 h 1157"/>
              <a:gd name="T24" fmla="*/ 396 w 793"/>
              <a:gd name="T25" fmla="*/ 1156 h 1157"/>
              <a:gd name="T26" fmla="*/ 646 w 793"/>
              <a:gd name="T27" fmla="*/ 615 h 1157"/>
              <a:gd name="T28" fmla="*/ 646 w 793"/>
              <a:gd name="T29" fmla="*/ 105 h 1157"/>
              <a:gd name="T30" fmla="*/ 396 w 793"/>
              <a:gd name="T31" fmla="*/ 0 h 1157"/>
              <a:gd name="T32" fmla="*/ 396 w 793"/>
              <a:gd name="T33" fmla="*/ 146 h 1157"/>
              <a:gd name="T34" fmla="*/ 396 w 793"/>
              <a:gd name="T35" fmla="*/ 0 h 1157"/>
              <a:gd name="T36" fmla="*/ 396 w 793"/>
              <a:gd name="T37" fmla="*/ 0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93" h="1157">
                <a:moveTo>
                  <a:pt x="396" y="146"/>
                </a:moveTo>
                <a:cubicBezTo>
                  <a:pt x="448" y="146"/>
                  <a:pt x="511" y="167"/>
                  <a:pt x="553" y="209"/>
                </a:cubicBezTo>
                <a:cubicBezTo>
                  <a:pt x="584" y="250"/>
                  <a:pt x="615" y="302"/>
                  <a:pt x="615" y="365"/>
                </a:cubicBezTo>
                <a:cubicBezTo>
                  <a:pt x="615" y="417"/>
                  <a:pt x="584" y="469"/>
                  <a:pt x="553" y="511"/>
                </a:cubicBezTo>
                <a:cubicBezTo>
                  <a:pt x="542" y="521"/>
                  <a:pt x="469" y="594"/>
                  <a:pt x="396" y="709"/>
                </a:cubicBezTo>
                <a:cubicBezTo>
                  <a:pt x="323" y="594"/>
                  <a:pt x="250" y="521"/>
                  <a:pt x="240" y="511"/>
                </a:cubicBezTo>
                <a:cubicBezTo>
                  <a:pt x="198" y="469"/>
                  <a:pt x="178" y="417"/>
                  <a:pt x="178" y="365"/>
                </a:cubicBezTo>
                <a:cubicBezTo>
                  <a:pt x="178" y="302"/>
                  <a:pt x="198" y="250"/>
                  <a:pt x="240" y="209"/>
                </a:cubicBezTo>
                <a:cubicBezTo>
                  <a:pt x="282" y="167"/>
                  <a:pt x="334" y="146"/>
                  <a:pt x="396" y="146"/>
                </a:cubicBezTo>
                <a:lnTo>
                  <a:pt x="396" y="0"/>
                </a:lnTo>
                <a:cubicBezTo>
                  <a:pt x="303" y="0"/>
                  <a:pt x="209" y="32"/>
                  <a:pt x="136" y="105"/>
                </a:cubicBezTo>
                <a:cubicBezTo>
                  <a:pt x="0" y="250"/>
                  <a:pt x="0" y="480"/>
                  <a:pt x="136" y="615"/>
                </a:cubicBezTo>
                <a:cubicBezTo>
                  <a:pt x="136" y="615"/>
                  <a:pt x="396" y="865"/>
                  <a:pt x="396" y="1156"/>
                </a:cubicBezTo>
                <a:cubicBezTo>
                  <a:pt x="396" y="865"/>
                  <a:pt x="646" y="615"/>
                  <a:pt x="646" y="615"/>
                </a:cubicBezTo>
                <a:cubicBezTo>
                  <a:pt x="792" y="480"/>
                  <a:pt x="792" y="250"/>
                  <a:pt x="646" y="105"/>
                </a:cubicBezTo>
                <a:cubicBezTo>
                  <a:pt x="584" y="32"/>
                  <a:pt x="490" y="0"/>
                  <a:pt x="396" y="0"/>
                </a:cubicBezTo>
                <a:lnTo>
                  <a:pt x="396" y="146"/>
                </a:lnTo>
                <a:close/>
                <a:moveTo>
                  <a:pt x="396" y="0"/>
                </a:moveTo>
                <a:lnTo>
                  <a:pt x="39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013" dirty="0">
              <a:solidFill>
                <a:schemeClr val="bg1"/>
              </a:solidFill>
              <a:latin typeface="Raleway Light"/>
              <a:ea typeface="SimSun" charset="0"/>
            </a:endParaRPr>
          </a:p>
        </p:txBody>
      </p:sp>
      <p:sp>
        <p:nvSpPr>
          <p:cNvPr id="20" name="Freeform 51">
            <a:extLst>
              <a:ext uri="{FF2B5EF4-FFF2-40B4-BE49-F238E27FC236}">
                <a16:creationId xmlns:a16="http://schemas.microsoft.com/office/drawing/2014/main" id="{EB039B0B-4471-4339-B32D-1A707AE3C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962" y="2570086"/>
            <a:ext cx="225228" cy="186177"/>
          </a:xfrm>
          <a:custGeom>
            <a:avLst/>
            <a:gdLst>
              <a:gd name="T0" fmla="*/ 21633 w 461"/>
              <a:gd name="T1" fmla="*/ 32485 h 285"/>
              <a:gd name="T2" fmla="*/ 21633 w 461"/>
              <a:gd name="T3" fmla="*/ 32485 h 285"/>
              <a:gd name="T4" fmla="*/ 243969 w 461"/>
              <a:gd name="T5" fmla="*/ 150395 h 285"/>
              <a:gd name="T6" fmla="*/ 277619 w 461"/>
              <a:gd name="T7" fmla="*/ 160020 h 285"/>
              <a:gd name="T8" fmla="*/ 298050 w 461"/>
              <a:gd name="T9" fmla="*/ 150395 h 285"/>
              <a:gd name="T10" fmla="*/ 521588 w 461"/>
              <a:gd name="T11" fmla="*/ 32485 h 285"/>
              <a:gd name="T12" fmla="*/ 532404 w 461"/>
              <a:gd name="T13" fmla="*/ 0 h 285"/>
              <a:gd name="T14" fmla="*/ 21633 w 461"/>
              <a:gd name="T15" fmla="*/ 0 h 285"/>
              <a:gd name="T16" fmla="*/ 21633 w 461"/>
              <a:gd name="T17" fmla="*/ 32485 h 285"/>
              <a:gd name="T18" fmla="*/ 532404 w 461"/>
              <a:gd name="T19" fmla="*/ 96253 h 285"/>
              <a:gd name="T20" fmla="*/ 532404 w 461"/>
              <a:gd name="T21" fmla="*/ 96253 h 285"/>
              <a:gd name="T22" fmla="*/ 298050 w 461"/>
              <a:gd name="T23" fmla="*/ 214162 h 285"/>
              <a:gd name="T24" fmla="*/ 277619 w 461"/>
              <a:gd name="T25" fmla="*/ 214162 h 285"/>
              <a:gd name="T26" fmla="*/ 243969 w 461"/>
              <a:gd name="T27" fmla="*/ 214162 h 285"/>
              <a:gd name="T28" fmla="*/ 21633 w 461"/>
              <a:gd name="T29" fmla="*/ 96253 h 285"/>
              <a:gd name="T30" fmla="*/ 10816 w 461"/>
              <a:gd name="T31" fmla="*/ 96253 h 285"/>
              <a:gd name="T32" fmla="*/ 10816 w 461"/>
              <a:gd name="T33" fmla="*/ 320040 h 285"/>
              <a:gd name="T34" fmla="*/ 42064 w 461"/>
              <a:gd name="T35" fmla="*/ 341697 h 285"/>
              <a:gd name="T36" fmla="*/ 510772 w 461"/>
              <a:gd name="T37" fmla="*/ 341697 h 285"/>
              <a:gd name="T38" fmla="*/ 543221 w 461"/>
              <a:gd name="T39" fmla="*/ 320040 h 285"/>
              <a:gd name="T40" fmla="*/ 543221 w 461"/>
              <a:gd name="T41" fmla="*/ 96253 h 285"/>
              <a:gd name="T42" fmla="*/ 532404 w 461"/>
              <a:gd name="T43" fmla="*/ 96253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id-ID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879B28-89C6-4EB5-9948-C11609FDE8DF}"/>
              </a:ext>
            </a:extLst>
          </p:cNvPr>
          <p:cNvSpPr/>
          <p:nvPr/>
        </p:nvSpPr>
        <p:spPr>
          <a:xfrm>
            <a:off x="2567071" y="3905410"/>
            <a:ext cx="3953447" cy="1023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400" dirty="0" smtClean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Lewis Njoroge</a:t>
            </a:r>
          </a:p>
          <a:p>
            <a:pPr algn="ctr">
              <a:lnSpc>
                <a:spcPct val="150000"/>
              </a:lnSpc>
            </a:pPr>
            <a:r>
              <a:rPr lang="en-GB" sz="1400" dirty="0" smtClean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0716 976 443</a:t>
            </a:r>
            <a:endParaRPr lang="id-ID" sz="1400" dirty="0">
              <a:solidFill>
                <a:schemeClr val="bg1"/>
              </a:solidFill>
              <a:latin typeface="Montserrat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lewis@mzizi.co.ke</a:t>
            </a:r>
            <a:endParaRPr lang="id-ID" sz="1400" b="1" dirty="0">
              <a:solidFill>
                <a:schemeClr val="bg1"/>
              </a:solidFill>
              <a:latin typeface="Montserrat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Picture 20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089" y="1313602"/>
            <a:ext cx="1696790" cy="689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339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6" grpId="0" animBg="1"/>
      <p:bldP spid="31" grpId="0" animBg="1"/>
      <p:bldP spid="53" grpId="0"/>
      <p:bldP spid="54" grpId="0"/>
      <p:bldP spid="55" grpId="0" animBg="1"/>
      <p:bldP spid="57" grpId="0"/>
      <p:bldP spid="58" grpId="0"/>
      <p:bldP spid="59" grpId="0"/>
      <p:bldP spid="60" grpId="0"/>
      <p:bldP spid="64" grpId="0"/>
      <p:bldP spid="67" grpId="0" animBg="1"/>
      <p:bldP spid="52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"/>
            <a:ext cx="2430556" cy="25991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/>
          </a:p>
        </p:txBody>
      </p:sp>
      <p:sp>
        <p:nvSpPr>
          <p:cNvPr id="2" name="TextBox 1"/>
          <p:cNvSpPr txBox="1"/>
          <p:nvPr/>
        </p:nvSpPr>
        <p:spPr>
          <a:xfrm>
            <a:off x="417351" y="791326"/>
            <a:ext cx="2033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700" b="1" dirty="0">
                <a:solidFill>
                  <a:schemeClr val="bg1"/>
                </a:solidFill>
                <a:latin typeface="Montserrat Black" panose="00000A00000000000000" pitchFamily="2" charset="0"/>
                <a:ea typeface="Roboto" panose="02000000000000000000" pitchFamily="2" charset="0"/>
              </a:rPr>
              <a:t>ABOUT </a:t>
            </a:r>
          </a:p>
          <a:p>
            <a:r>
              <a:rPr lang="id-ID" sz="2700" b="1" dirty="0">
                <a:solidFill>
                  <a:schemeClr val="bg1"/>
                </a:solidFill>
                <a:latin typeface="Montserrat Light" panose="00000400000000000000" pitchFamily="2" charset="0"/>
                <a:ea typeface="Roboto" panose="02000000000000000000" pitchFamily="2" charset="0"/>
              </a:rPr>
              <a:t>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B58D31-EEFB-4D8E-B32A-99E5095F10AB}"/>
              </a:ext>
            </a:extLst>
          </p:cNvPr>
          <p:cNvSpPr txBox="1"/>
          <p:nvPr/>
        </p:nvSpPr>
        <p:spPr>
          <a:xfrm>
            <a:off x="417351" y="3221420"/>
            <a:ext cx="15073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accent1"/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Ultratude Tech Ltd</a:t>
            </a:r>
            <a:endParaRPr lang="id-ID" sz="1050" b="1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DA1B00-6CD2-4474-B2E1-F81A5DBC3F13}"/>
              </a:ext>
            </a:extLst>
          </p:cNvPr>
          <p:cNvSpPr/>
          <p:nvPr/>
        </p:nvSpPr>
        <p:spPr>
          <a:xfrm>
            <a:off x="417351" y="3576034"/>
            <a:ext cx="3616767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Formed in 2010, Ultratude Tech was formed to change the narrative of education software.</a:t>
            </a:r>
            <a:endParaRPr lang="id-ID" sz="1050" b="1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15E5E3-4ED6-4313-856B-4A4D6453B85C}"/>
              </a:ext>
            </a:extLst>
          </p:cNvPr>
          <p:cNvSpPr/>
          <p:nvPr/>
        </p:nvSpPr>
        <p:spPr>
          <a:xfrm>
            <a:off x="5109884" y="3221420"/>
            <a:ext cx="3384829" cy="1593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825" dirty="0">
                <a:latin typeface="Montserrat" panose="00000500000000000000" pitchFamily="50" charset="0"/>
              </a:rPr>
              <a:t>We’ve carved a niche in the education sector by providing solutions that transform how institutions work. </a:t>
            </a:r>
          </a:p>
          <a:p>
            <a:pPr>
              <a:lnSpc>
                <a:spcPct val="150000"/>
              </a:lnSpc>
            </a:pPr>
            <a:endParaRPr lang="en-GB" sz="825" dirty="0">
              <a:latin typeface="Montserrat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GB" sz="825" dirty="0">
                <a:latin typeface="Montserrat" panose="00000500000000000000" pitchFamily="50" charset="0"/>
              </a:rPr>
              <a:t>We provide a unique collaboration experience for different stakeholders in the value chain.</a:t>
            </a:r>
            <a:endParaRPr lang="id-ID" sz="825" dirty="0">
              <a:latin typeface="Montserrat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id-ID" sz="825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825" dirty="0">
                <a:latin typeface="Montserrat" panose="00000500000000000000" pitchFamily="50" charset="0"/>
              </a:rPr>
              <a:t>Our product, </a:t>
            </a:r>
            <a:r>
              <a:rPr lang="en-US" sz="825" b="1" dirty="0">
                <a:solidFill>
                  <a:srgbClr val="0070C0"/>
                </a:solidFill>
                <a:latin typeface="Montserrat" panose="00000500000000000000" pitchFamily="50" charset="0"/>
              </a:rPr>
              <a:t>Mzizi ERP</a:t>
            </a:r>
            <a:r>
              <a:rPr lang="en-US" sz="825" dirty="0">
                <a:latin typeface="Montserrat" panose="00000500000000000000" pitchFamily="50" charset="0"/>
              </a:rPr>
              <a:t>,  tackles a wide array of challenges faced by schools in their day to day operations.</a:t>
            </a:r>
            <a:endParaRPr lang="id-ID" sz="825" dirty="0">
              <a:latin typeface="Montserrat" panose="00000500000000000000" pitchFamily="50" charset="0"/>
            </a:endParaRPr>
          </a:p>
        </p:txBody>
      </p:sp>
      <p:pic>
        <p:nvPicPr>
          <p:cNvPr id="20" name="Picture Placeholder 1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04D93190-DB5C-4A4A-8B90-A2039F6B4E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1" b="21331"/>
          <a:stretch>
            <a:fillRect/>
          </a:stretch>
        </p:blipFill>
        <p:spPr>
          <a:xfrm>
            <a:off x="2494938" y="-1"/>
            <a:ext cx="6649062" cy="259913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80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00460D-61D1-495E-81B3-325610194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3BA9EC-4871-4C7C-A424-6F3321679A4C}"/>
              </a:ext>
            </a:extLst>
          </p:cNvPr>
          <p:cNvCxnSpPr/>
          <p:nvPr/>
        </p:nvCxnSpPr>
        <p:spPr>
          <a:xfrm>
            <a:off x="799499" y="1856545"/>
            <a:ext cx="0" cy="1430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401820E-8F19-4507-83FC-22808C56FB6C}"/>
              </a:ext>
            </a:extLst>
          </p:cNvPr>
          <p:cNvSpPr txBox="1"/>
          <p:nvPr/>
        </p:nvSpPr>
        <p:spPr>
          <a:xfrm>
            <a:off x="1061678" y="2268997"/>
            <a:ext cx="36025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chemeClr val="accent1"/>
                </a:solidFill>
                <a:latin typeface="Montserrat Black" panose="00000A00000000000000" pitchFamily="2" charset="0"/>
                <a:ea typeface="Roboto" panose="02000000000000000000" pitchFamily="2" charset="0"/>
              </a:rPr>
              <a:t>THE</a:t>
            </a:r>
            <a:r>
              <a:rPr lang="id-ID" sz="2700" b="1" dirty="0">
                <a:solidFill>
                  <a:schemeClr val="accent1"/>
                </a:solidFill>
                <a:latin typeface="Montserrat Black" panose="00000A00000000000000" pitchFamily="2" charset="0"/>
                <a:ea typeface="Roboto" panose="02000000000000000000" pitchFamily="2" charset="0"/>
              </a:rPr>
              <a:t> </a:t>
            </a:r>
            <a:r>
              <a:rPr lang="en-GB" sz="2700" b="1" dirty="0">
                <a:latin typeface="Montserrat Light" panose="00000400000000000000" pitchFamily="2" charset="0"/>
                <a:ea typeface="Roboto" panose="02000000000000000000" pitchFamily="2" charset="0"/>
              </a:rPr>
              <a:t>SYSTEM</a:t>
            </a:r>
            <a:endParaRPr lang="id-ID" sz="2700" b="1" dirty="0">
              <a:latin typeface="Montserrat Light" panose="00000400000000000000" pitchFamily="2" charset="0"/>
              <a:ea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22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3500460D-61D1-495E-81B3-325610194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2" name="Group 81"/>
          <p:cNvGrpSpPr>
            <a:grpSpLocks/>
          </p:cNvGrpSpPr>
          <p:nvPr/>
        </p:nvGrpSpPr>
        <p:grpSpPr bwMode="auto">
          <a:xfrm flipV="1">
            <a:off x="3038882" y="3729526"/>
            <a:ext cx="376931" cy="179784"/>
            <a:chOff x="3376482" y="1459073"/>
            <a:chExt cx="455253" cy="221445"/>
          </a:xfrm>
        </p:grpSpPr>
        <p:cxnSp>
          <p:nvCxnSpPr>
            <p:cNvPr id="43" name="Straight Connector 42"/>
            <p:cNvCxnSpPr/>
            <p:nvPr/>
          </p:nvCxnSpPr>
          <p:spPr>
            <a:xfrm flipH="1" flipV="1">
              <a:off x="3592242" y="1460540"/>
              <a:ext cx="239493" cy="219978"/>
            </a:xfrm>
            <a:prstGeom prst="line">
              <a:avLst/>
            </a:prstGeom>
            <a:ln w="19050" cap="rnd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3376482" y="1459073"/>
              <a:ext cx="215760" cy="0"/>
            </a:xfrm>
            <a:prstGeom prst="line">
              <a:avLst/>
            </a:prstGeom>
            <a:ln w="19050" cap="rnd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73"/>
          <p:cNvGrpSpPr>
            <a:grpSpLocks/>
          </p:cNvGrpSpPr>
          <p:nvPr/>
        </p:nvGrpSpPr>
        <p:grpSpPr bwMode="auto">
          <a:xfrm>
            <a:off x="3377107" y="1648762"/>
            <a:ext cx="384672" cy="179784"/>
            <a:chOff x="3366566" y="1459073"/>
            <a:chExt cx="465169" cy="221445"/>
          </a:xfrm>
        </p:grpSpPr>
        <p:cxnSp>
          <p:nvCxnSpPr>
            <p:cNvPr id="37" name="Straight Connector 36"/>
            <p:cNvCxnSpPr/>
            <p:nvPr/>
          </p:nvCxnSpPr>
          <p:spPr>
            <a:xfrm flipH="1" flipV="1">
              <a:off x="3591950" y="1460540"/>
              <a:ext cx="239785" cy="219978"/>
            </a:xfrm>
            <a:prstGeom prst="line">
              <a:avLst/>
            </a:prstGeom>
            <a:ln w="19050" cap="rnd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366566" y="1459073"/>
              <a:ext cx="225384" cy="0"/>
            </a:xfrm>
            <a:prstGeom prst="line">
              <a:avLst/>
            </a:prstGeom>
            <a:ln w="19050" cap="rnd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74"/>
          <p:cNvGrpSpPr>
            <a:grpSpLocks/>
          </p:cNvGrpSpPr>
          <p:nvPr/>
        </p:nvGrpSpPr>
        <p:grpSpPr bwMode="auto">
          <a:xfrm flipH="1">
            <a:off x="5520195" y="1647713"/>
            <a:ext cx="558988" cy="526264"/>
            <a:chOff x="3318534" y="1459155"/>
            <a:chExt cx="513201" cy="221363"/>
          </a:xfrm>
        </p:grpSpPr>
        <p:cxnSp>
          <p:nvCxnSpPr>
            <p:cNvPr id="40" name="Straight Connector 39"/>
            <p:cNvCxnSpPr/>
            <p:nvPr/>
          </p:nvCxnSpPr>
          <p:spPr>
            <a:xfrm flipH="1" flipV="1">
              <a:off x="3592385" y="1460597"/>
              <a:ext cx="239350" cy="219921"/>
            </a:xfrm>
            <a:prstGeom prst="line">
              <a:avLst/>
            </a:prstGeom>
            <a:ln w="19050" cap="rnd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318534" y="1459155"/>
              <a:ext cx="273851" cy="0"/>
            </a:xfrm>
            <a:prstGeom prst="line">
              <a:avLst/>
            </a:prstGeom>
            <a:ln w="19050" cap="rnd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84"/>
          <p:cNvGrpSpPr>
            <a:grpSpLocks/>
          </p:cNvGrpSpPr>
          <p:nvPr/>
        </p:nvGrpSpPr>
        <p:grpSpPr bwMode="auto">
          <a:xfrm flipH="1" flipV="1">
            <a:off x="5321905" y="3827752"/>
            <a:ext cx="670298" cy="179843"/>
            <a:chOff x="3339387" y="1459155"/>
            <a:chExt cx="492348" cy="221363"/>
          </a:xfrm>
        </p:grpSpPr>
        <p:cxnSp>
          <p:nvCxnSpPr>
            <p:cNvPr id="46" name="Straight Connector 45"/>
            <p:cNvCxnSpPr/>
            <p:nvPr/>
          </p:nvCxnSpPr>
          <p:spPr>
            <a:xfrm flipH="1" flipV="1">
              <a:off x="3591688" y="1460602"/>
              <a:ext cx="240047" cy="219916"/>
            </a:xfrm>
            <a:prstGeom prst="line">
              <a:avLst/>
            </a:prstGeom>
            <a:ln w="19050" cap="rnd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3339387" y="1459155"/>
              <a:ext cx="252301" cy="0"/>
            </a:xfrm>
            <a:prstGeom prst="line">
              <a:avLst/>
            </a:prstGeom>
            <a:ln w="19050" cap="rnd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55"/>
          <p:cNvSpPr txBox="1">
            <a:spLocks noChangeArrowheads="1"/>
          </p:cNvSpPr>
          <p:nvPr/>
        </p:nvSpPr>
        <p:spPr bwMode="auto">
          <a:xfrm>
            <a:off x="416558" y="1597052"/>
            <a:ext cx="2627874" cy="7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1pPr>
            <a:lvl2pPr marL="742950" indent="-285750"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2pPr>
            <a:lvl3pPr marL="1143000" indent="-228600"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3pPr>
            <a:lvl4pPr marL="1600200" indent="-228600"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4pPr>
            <a:lvl5pPr marL="2057400" indent="-228600"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5pPr>
            <a:lvl6pPr marL="2514600" indent="-228600" defTabSz="2438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6pPr>
            <a:lvl7pPr marL="2971800" indent="-228600" defTabSz="2438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7pPr>
            <a:lvl8pPr marL="3429000" indent="-228600" defTabSz="2438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8pPr>
            <a:lvl9pPr marL="3886200" indent="-228600" defTabSz="2438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800" dirty="0" smtClean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Provides the ability manage :-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800" dirty="0" smtClean="0">
                <a:solidFill>
                  <a:schemeClr val="accent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Student Management; Student Payment; </a:t>
            </a:r>
            <a:r>
              <a:rPr lang="en-US" sz="800" dirty="0">
                <a:solidFill>
                  <a:schemeClr val="accent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Student Invoicing</a:t>
            </a:r>
            <a:r>
              <a:rPr lang="en-US" sz="800" dirty="0" smtClean="0">
                <a:solidFill>
                  <a:schemeClr val="accent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; Automated payment( via </a:t>
            </a:r>
            <a:r>
              <a:rPr lang="en-US" sz="800" dirty="0" err="1" smtClean="0">
                <a:solidFill>
                  <a:schemeClr val="accent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Tingg</a:t>
            </a:r>
            <a:r>
              <a:rPr lang="en-US" sz="800" dirty="0" smtClean="0">
                <a:solidFill>
                  <a:schemeClr val="accent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); Reporting and Communication </a:t>
            </a:r>
            <a:r>
              <a:rPr lang="en-US" sz="800" dirty="0" smtClean="0">
                <a:solidFill>
                  <a:schemeClr val="accent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800" dirty="0">
              <a:solidFill>
                <a:schemeClr val="accent1"/>
              </a:solidFill>
              <a:latin typeface="Montserrat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Rectangle 56"/>
          <p:cNvSpPr>
            <a:spLocks noChangeArrowheads="1"/>
          </p:cNvSpPr>
          <p:nvPr/>
        </p:nvSpPr>
        <p:spPr bwMode="auto">
          <a:xfrm>
            <a:off x="443283" y="1393746"/>
            <a:ext cx="128721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50" b="1" dirty="0" smtClean="0">
                <a:solidFill>
                  <a:schemeClr val="accent1"/>
                </a:solidFill>
                <a:latin typeface="Montserrat" panose="00000500000000000000" pitchFamily="50" charset="0"/>
                <a:ea typeface="Open Sans Extrabold" pitchFamily="34" charset="0"/>
                <a:cs typeface="Open Sans Extrabold" pitchFamily="34" charset="0"/>
              </a:rPr>
              <a:t>Mzizi Bursar Pack </a:t>
            </a:r>
            <a:endParaRPr lang="en-US" sz="1050" b="1" dirty="0">
              <a:solidFill>
                <a:schemeClr val="accent1"/>
              </a:solidFill>
              <a:latin typeface="Montserrat" panose="00000500000000000000" pitchFamily="50" charset="0"/>
              <a:ea typeface="Open Sans Extrabold" pitchFamily="34" charset="0"/>
              <a:cs typeface="Open Sans Extrabold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6E53142-0B6F-4C89-A453-36C6F0811DEA}"/>
              </a:ext>
            </a:extLst>
          </p:cNvPr>
          <p:cNvGrpSpPr/>
          <p:nvPr/>
        </p:nvGrpSpPr>
        <p:grpSpPr>
          <a:xfrm>
            <a:off x="4406927" y="1695544"/>
            <a:ext cx="233168" cy="351293"/>
            <a:chOff x="5867937" y="3847359"/>
            <a:chExt cx="454126" cy="684190"/>
          </a:xfrm>
          <a:solidFill>
            <a:schemeClr val="bg1"/>
          </a:solidFill>
        </p:grpSpPr>
        <p:sp>
          <p:nvSpPr>
            <p:cNvPr id="71" name="Freeform 205">
              <a:extLst>
                <a:ext uri="{FF2B5EF4-FFF2-40B4-BE49-F238E27FC236}">
                  <a16:creationId xmlns:a16="http://schemas.microsoft.com/office/drawing/2014/main" id="{284BDCEC-C379-49AF-A281-5CBACFBAF2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7937" y="3847359"/>
              <a:ext cx="454126" cy="684190"/>
            </a:xfrm>
            <a:custGeom>
              <a:avLst/>
              <a:gdLst>
                <a:gd name="T0" fmla="*/ 284 w 2273"/>
                <a:gd name="T1" fmla="*/ 143 h 3420"/>
                <a:gd name="T2" fmla="*/ 255 w 2273"/>
                <a:gd name="T3" fmla="*/ 146 h 3420"/>
                <a:gd name="T4" fmla="*/ 229 w 2273"/>
                <a:gd name="T5" fmla="*/ 154 h 3420"/>
                <a:gd name="T6" fmla="*/ 204 w 2273"/>
                <a:gd name="T7" fmla="*/ 168 h 3420"/>
                <a:gd name="T8" fmla="*/ 183 w 2273"/>
                <a:gd name="T9" fmla="*/ 184 h 3420"/>
                <a:gd name="T10" fmla="*/ 166 w 2273"/>
                <a:gd name="T11" fmla="*/ 206 h 3420"/>
                <a:gd name="T12" fmla="*/ 153 w 2273"/>
                <a:gd name="T13" fmla="*/ 230 h 3420"/>
                <a:gd name="T14" fmla="*/ 145 w 2273"/>
                <a:gd name="T15" fmla="*/ 257 h 3420"/>
                <a:gd name="T16" fmla="*/ 142 w 2273"/>
                <a:gd name="T17" fmla="*/ 285 h 3420"/>
                <a:gd name="T18" fmla="*/ 142 w 2273"/>
                <a:gd name="T19" fmla="*/ 3277 h 3420"/>
                <a:gd name="T20" fmla="*/ 2130 w 2273"/>
                <a:gd name="T21" fmla="*/ 3277 h 3420"/>
                <a:gd name="T22" fmla="*/ 2130 w 2273"/>
                <a:gd name="T23" fmla="*/ 285 h 3420"/>
                <a:gd name="T24" fmla="*/ 2128 w 2273"/>
                <a:gd name="T25" fmla="*/ 257 h 3420"/>
                <a:gd name="T26" fmla="*/ 2119 w 2273"/>
                <a:gd name="T27" fmla="*/ 230 h 3420"/>
                <a:gd name="T28" fmla="*/ 2106 w 2273"/>
                <a:gd name="T29" fmla="*/ 206 h 3420"/>
                <a:gd name="T30" fmla="*/ 2088 w 2273"/>
                <a:gd name="T31" fmla="*/ 184 h 3420"/>
                <a:gd name="T32" fmla="*/ 2068 w 2273"/>
                <a:gd name="T33" fmla="*/ 168 h 3420"/>
                <a:gd name="T34" fmla="*/ 2044 w 2273"/>
                <a:gd name="T35" fmla="*/ 154 h 3420"/>
                <a:gd name="T36" fmla="*/ 2017 w 2273"/>
                <a:gd name="T37" fmla="*/ 146 h 3420"/>
                <a:gd name="T38" fmla="*/ 1988 w 2273"/>
                <a:gd name="T39" fmla="*/ 143 h 3420"/>
                <a:gd name="T40" fmla="*/ 284 w 2273"/>
                <a:gd name="T41" fmla="*/ 143 h 3420"/>
                <a:gd name="T42" fmla="*/ 284 w 2273"/>
                <a:gd name="T43" fmla="*/ 0 h 3420"/>
                <a:gd name="T44" fmla="*/ 1988 w 2273"/>
                <a:gd name="T45" fmla="*/ 0 h 3420"/>
                <a:gd name="T46" fmla="*/ 2030 w 2273"/>
                <a:gd name="T47" fmla="*/ 3 h 3420"/>
                <a:gd name="T48" fmla="*/ 2070 w 2273"/>
                <a:gd name="T49" fmla="*/ 13 h 3420"/>
                <a:gd name="T50" fmla="*/ 2108 w 2273"/>
                <a:gd name="T51" fmla="*/ 27 h 3420"/>
                <a:gd name="T52" fmla="*/ 2143 w 2273"/>
                <a:gd name="T53" fmla="*/ 46 h 3420"/>
                <a:gd name="T54" fmla="*/ 2174 w 2273"/>
                <a:gd name="T55" fmla="*/ 71 h 3420"/>
                <a:gd name="T56" fmla="*/ 2202 w 2273"/>
                <a:gd name="T57" fmla="*/ 99 h 3420"/>
                <a:gd name="T58" fmla="*/ 2226 w 2273"/>
                <a:gd name="T59" fmla="*/ 130 h 3420"/>
                <a:gd name="T60" fmla="*/ 2246 w 2273"/>
                <a:gd name="T61" fmla="*/ 165 h 3420"/>
                <a:gd name="T62" fmla="*/ 2260 w 2273"/>
                <a:gd name="T63" fmla="*/ 203 h 3420"/>
                <a:gd name="T64" fmla="*/ 2270 w 2273"/>
                <a:gd name="T65" fmla="*/ 243 h 3420"/>
                <a:gd name="T66" fmla="*/ 2273 w 2273"/>
                <a:gd name="T67" fmla="*/ 285 h 3420"/>
                <a:gd name="T68" fmla="*/ 2273 w 2273"/>
                <a:gd name="T69" fmla="*/ 3348 h 3420"/>
                <a:gd name="T70" fmla="*/ 2270 w 2273"/>
                <a:gd name="T71" fmla="*/ 3368 h 3420"/>
                <a:gd name="T72" fmla="*/ 2262 w 2273"/>
                <a:gd name="T73" fmla="*/ 3384 h 3420"/>
                <a:gd name="T74" fmla="*/ 2251 w 2273"/>
                <a:gd name="T75" fmla="*/ 3399 h 3420"/>
                <a:gd name="T76" fmla="*/ 2238 w 2273"/>
                <a:gd name="T77" fmla="*/ 3410 h 3420"/>
                <a:gd name="T78" fmla="*/ 2220 w 2273"/>
                <a:gd name="T79" fmla="*/ 3418 h 3420"/>
                <a:gd name="T80" fmla="*/ 2201 w 2273"/>
                <a:gd name="T81" fmla="*/ 3420 h 3420"/>
                <a:gd name="T82" fmla="*/ 72 w 2273"/>
                <a:gd name="T83" fmla="*/ 3420 h 3420"/>
                <a:gd name="T84" fmla="*/ 52 w 2273"/>
                <a:gd name="T85" fmla="*/ 3418 h 3420"/>
                <a:gd name="T86" fmla="*/ 35 w 2273"/>
                <a:gd name="T87" fmla="*/ 3410 h 3420"/>
                <a:gd name="T88" fmla="*/ 21 w 2273"/>
                <a:gd name="T89" fmla="*/ 3399 h 3420"/>
                <a:gd name="T90" fmla="*/ 9 w 2273"/>
                <a:gd name="T91" fmla="*/ 3384 h 3420"/>
                <a:gd name="T92" fmla="*/ 2 w 2273"/>
                <a:gd name="T93" fmla="*/ 3368 h 3420"/>
                <a:gd name="T94" fmla="*/ 0 w 2273"/>
                <a:gd name="T95" fmla="*/ 3348 h 3420"/>
                <a:gd name="T96" fmla="*/ 0 w 2273"/>
                <a:gd name="T97" fmla="*/ 285 h 3420"/>
                <a:gd name="T98" fmla="*/ 3 w 2273"/>
                <a:gd name="T99" fmla="*/ 243 h 3420"/>
                <a:gd name="T100" fmla="*/ 12 w 2273"/>
                <a:gd name="T101" fmla="*/ 203 h 3420"/>
                <a:gd name="T102" fmla="*/ 27 w 2273"/>
                <a:gd name="T103" fmla="*/ 165 h 3420"/>
                <a:gd name="T104" fmla="*/ 46 w 2273"/>
                <a:gd name="T105" fmla="*/ 130 h 3420"/>
                <a:gd name="T106" fmla="*/ 69 w 2273"/>
                <a:gd name="T107" fmla="*/ 99 h 3420"/>
                <a:gd name="T108" fmla="*/ 97 w 2273"/>
                <a:gd name="T109" fmla="*/ 71 h 3420"/>
                <a:gd name="T110" fmla="*/ 130 w 2273"/>
                <a:gd name="T111" fmla="*/ 46 h 3420"/>
                <a:gd name="T112" fmla="*/ 165 w 2273"/>
                <a:gd name="T113" fmla="*/ 27 h 3420"/>
                <a:gd name="T114" fmla="*/ 202 w 2273"/>
                <a:gd name="T115" fmla="*/ 13 h 3420"/>
                <a:gd name="T116" fmla="*/ 243 w 2273"/>
                <a:gd name="T117" fmla="*/ 3 h 3420"/>
                <a:gd name="T118" fmla="*/ 284 w 2273"/>
                <a:gd name="T119" fmla="*/ 0 h 3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3420">
                  <a:moveTo>
                    <a:pt x="284" y="143"/>
                  </a:moveTo>
                  <a:lnTo>
                    <a:pt x="255" y="146"/>
                  </a:lnTo>
                  <a:lnTo>
                    <a:pt x="229" y="154"/>
                  </a:lnTo>
                  <a:lnTo>
                    <a:pt x="204" y="168"/>
                  </a:lnTo>
                  <a:lnTo>
                    <a:pt x="183" y="184"/>
                  </a:lnTo>
                  <a:lnTo>
                    <a:pt x="166" y="206"/>
                  </a:lnTo>
                  <a:lnTo>
                    <a:pt x="153" y="230"/>
                  </a:lnTo>
                  <a:lnTo>
                    <a:pt x="145" y="257"/>
                  </a:lnTo>
                  <a:lnTo>
                    <a:pt x="142" y="285"/>
                  </a:lnTo>
                  <a:lnTo>
                    <a:pt x="142" y="3277"/>
                  </a:lnTo>
                  <a:lnTo>
                    <a:pt x="2130" y="3277"/>
                  </a:lnTo>
                  <a:lnTo>
                    <a:pt x="2130" y="285"/>
                  </a:lnTo>
                  <a:lnTo>
                    <a:pt x="2128" y="257"/>
                  </a:lnTo>
                  <a:lnTo>
                    <a:pt x="2119" y="230"/>
                  </a:lnTo>
                  <a:lnTo>
                    <a:pt x="2106" y="206"/>
                  </a:lnTo>
                  <a:lnTo>
                    <a:pt x="2088" y="184"/>
                  </a:lnTo>
                  <a:lnTo>
                    <a:pt x="2068" y="168"/>
                  </a:lnTo>
                  <a:lnTo>
                    <a:pt x="2044" y="154"/>
                  </a:lnTo>
                  <a:lnTo>
                    <a:pt x="2017" y="146"/>
                  </a:lnTo>
                  <a:lnTo>
                    <a:pt x="1988" y="143"/>
                  </a:lnTo>
                  <a:lnTo>
                    <a:pt x="284" y="143"/>
                  </a:lnTo>
                  <a:close/>
                  <a:moveTo>
                    <a:pt x="284" y="0"/>
                  </a:moveTo>
                  <a:lnTo>
                    <a:pt x="1988" y="0"/>
                  </a:lnTo>
                  <a:lnTo>
                    <a:pt x="2030" y="3"/>
                  </a:lnTo>
                  <a:lnTo>
                    <a:pt x="2070" y="13"/>
                  </a:lnTo>
                  <a:lnTo>
                    <a:pt x="2108" y="27"/>
                  </a:lnTo>
                  <a:lnTo>
                    <a:pt x="2143" y="46"/>
                  </a:lnTo>
                  <a:lnTo>
                    <a:pt x="2174" y="71"/>
                  </a:lnTo>
                  <a:lnTo>
                    <a:pt x="2202" y="99"/>
                  </a:lnTo>
                  <a:lnTo>
                    <a:pt x="2226" y="130"/>
                  </a:lnTo>
                  <a:lnTo>
                    <a:pt x="2246" y="165"/>
                  </a:lnTo>
                  <a:lnTo>
                    <a:pt x="2260" y="203"/>
                  </a:lnTo>
                  <a:lnTo>
                    <a:pt x="2270" y="243"/>
                  </a:lnTo>
                  <a:lnTo>
                    <a:pt x="2273" y="285"/>
                  </a:lnTo>
                  <a:lnTo>
                    <a:pt x="2273" y="3348"/>
                  </a:lnTo>
                  <a:lnTo>
                    <a:pt x="2270" y="3368"/>
                  </a:lnTo>
                  <a:lnTo>
                    <a:pt x="2262" y="3384"/>
                  </a:lnTo>
                  <a:lnTo>
                    <a:pt x="2251" y="3399"/>
                  </a:lnTo>
                  <a:lnTo>
                    <a:pt x="2238" y="3410"/>
                  </a:lnTo>
                  <a:lnTo>
                    <a:pt x="2220" y="3418"/>
                  </a:lnTo>
                  <a:lnTo>
                    <a:pt x="2201" y="3420"/>
                  </a:lnTo>
                  <a:lnTo>
                    <a:pt x="72" y="3420"/>
                  </a:lnTo>
                  <a:lnTo>
                    <a:pt x="52" y="3418"/>
                  </a:lnTo>
                  <a:lnTo>
                    <a:pt x="35" y="3410"/>
                  </a:lnTo>
                  <a:lnTo>
                    <a:pt x="21" y="3399"/>
                  </a:lnTo>
                  <a:lnTo>
                    <a:pt x="9" y="3384"/>
                  </a:lnTo>
                  <a:lnTo>
                    <a:pt x="2" y="3368"/>
                  </a:lnTo>
                  <a:lnTo>
                    <a:pt x="0" y="3348"/>
                  </a:lnTo>
                  <a:lnTo>
                    <a:pt x="0" y="285"/>
                  </a:lnTo>
                  <a:lnTo>
                    <a:pt x="3" y="243"/>
                  </a:lnTo>
                  <a:lnTo>
                    <a:pt x="12" y="203"/>
                  </a:lnTo>
                  <a:lnTo>
                    <a:pt x="27" y="165"/>
                  </a:lnTo>
                  <a:lnTo>
                    <a:pt x="46" y="130"/>
                  </a:lnTo>
                  <a:lnTo>
                    <a:pt x="69" y="99"/>
                  </a:lnTo>
                  <a:lnTo>
                    <a:pt x="97" y="71"/>
                  </a:lnTo>
                  <a:lnTo>
                    <a:pt x="130" y="46"/>
                  </a:lnTo>
                  <a:lnTo>
                    <a:pt x="165" y="27"/>
                  </a:lnTo>
                  <a:lnTo>
                    <a:pt x="202" y="13"/>
                  </a:lnTo>
                  <a:lnTo>
                    <a:pt x="243" y="3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72" name="Freeform 206">
              <a:extLst>
                <a:ext uri="{FF2B5EF4-FFF2-40B4-BE49-F238E27FC236}">
                  <a16:creationId xmlns:a16="http://schemas.microsoft.com/office/drawing/2014/main" id="{320B98F7-67D1-4668-A1BB-F03C598242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3952" y="3933382"/>
              <a:ext cx="342095" cy="256071"/>
            </a:xfrm>
            <a:custGeom>
              <a:avLst/>
              <a:gdLst>
                <a:gd name="T0" fmla="*/ 426 w 1704"/>
                <a:gd name="T1" fmla="*/ 999 h 1283"/>
                <a:gd name="T2" fmla="*/ 426 w 1704"/>
                <a:gd name="T3" fmla="*/ 1141 h 1283"/>
                <a:gd name="T4" fmla="*/ 1278 w 1704"/>
                <a:gd name="T5" fmla="*/ 1141 h 1283"/>
                <a:gd name="T6" fmla="*/ 1278 w 1704"/>
                <a:gd name="T7" fmla="*/ 999 h 1283"/>
                <a:gd name="T8" fmla="*/ 426 w 1704"/>
                <a:gd name="T9" fmla="*/ 999 h 1283"/>
                <a:gd name="T10" fmla="*/ 142 w 1704"/>
                <a:gd name="T11" fmla="*/ 570 h 1283"/>
                <a:gd name="T12" fmla="*/ 142 w 1704"/>
                <a:gd name="T13" fmla="*/ 856 h 1283"/>
                <a:gd name="T14" fmla="*/ 1562 w 1704"/>
                <a:gd name="T15" fmla="*/ 856 h 1283"/>
                <a:gd name="T16" fmla="*/ 1562 w 1704"/>
                <a:gd name="T17" fmla="*/ 570 h 1283"/>
                <a:gd name="T18" fmla="*/ 142 w 1704"/>
                <a:gd name="T19" fmla="*/ 570 h 1283"/>
                <a:gd name="T20" fmla="*/ 142 w 1704"/>
                <a:gd name="T21" fmla="*/ 143 h 1283"/>
                <a:gd name="T22" fmla="*/ 142 w 1704"/>
                <a:gd name="T23" fmla="*/ 428 h 1283"/>
                <a:gd name="T24" fmla="*/ 1562 w 1704"/>
                <a:gd name="T25" fmla="*/ 428 h 1283"/>
                <a:gd name="T26" fmla="*/ 1562 w 1704"/>
                <a:gd name="T27" fmla="*/ 143 h 1283"/>
                <a:gd name="T28" fmla="*/ 142 w 1704"/>
                <a:gd name="T29" fmla="*/ 143 h 1283"/>
                <a:gd name="T30" fmla="*/ 71 w 1704"/>
                <a:gd name="T31" fmla="*/ 0 h 1283"/>
                <a:gd name="T32" fmla="*/ 1633 w 1704"/>
                <a:gd name="T33" fmla="*/ 0 h 1283"/>
                <a:gd name="T34" fmla="*/ 1652 w 1704"/>
                <a:gd name="T35" fmla="*/ 4 h 1283"/>
                <a:gd name="T36" fmla="*/ 1670 w 1704"/>
                <a:gd name="T37" fmla="*/ 11 h 1283"/>
                <a:gd name="T38" fmla="*/ 1683 w 1704"/>
                <a:gd name="T39" fmla="*/ 21 h 1283"/>
                <a:gd name="T40" fmla="*/ 1694 w 1704"/>
                <a:gd name="T41" fmla="*/ 36 h 1283"/>
                <a:gd name="T42" fmla="*/ 1702 w 1704"/>
                <a:gd name="T43" fmla="*/ 53 h 1283"/>
                <a:gd name="T44" fmla="*/ 1704 w 1704"/>
                <a:gd name="T45" fmla="*/ 72 h 1283"/>
                <a:gd name="T46" fmla="*/ 1704 w 1704"/>
                <a:gd name="T47" fmla="*/ 927 h 1283"/>
                <a:gd name="T48" fmla="*/ 1702 w 1704"/>
                <a:gd name="T49" fmla="*/ 946 h 1283"/>
                <a:gd name="T50" fmla="*/ 1694 w 1704"/>
                <a:gd name="T51" fmla="*/ 963 h 1283"/>
                <a:gd name="T52" fmla="*/ 1683 w 1704"/>
                <a:gd name="T53" fmla="*/ 977 h 1283"/>
                <a:gd name="T54" fmla="*/ 1670 w 1704"/>
                <a:gd name="T55" fmla="*/ 988 h 1283"/>
                <a:gd name="T56" fmla="*/ 1652 w 1704"/>
                <a:gd name="T57" fmla="*/ 995 h 1283"/>
                <a:gd name="T58" fmla="*/ 1633 w 1704"/>
                <a:gd name="T59" fmla="*/ 999 h 1283"/>
                <a:gd name="T60" fmla="*/ 1420 w 1704"/>
                <a:gd name="T61" fmla="*/ 999 h 1283"/>
                <a:gd name="T62" fmla="*/ 1420 w 1704"/>
                <a:gd name="T63" fmla="*/ 1212 h 1283"/>
                <a:gd name="T64" fmla="*/ 1418 w 1704"/>
                <a:gd name="T65" fmla="*/ 1230 h 1283"/>
                <a:gd name="T66" fmla="*/ 1410 w 1704"/>
                <a:gd name="T67" fmla="*/ 1248 h 1283"/>
                <a:gd name="T68" fmla="*/ 1399 w 1704"/>
                <a:gd name="T69" fmla="*/ 1263 h 1283"/>
                <a:gd name="T70" fmla="*/ 1385 w 1704"/>
                <a:gd name="T71" fmla="*/ 1273 h 1283"/>
                <a:gd name="T72" fmla="*/ 1368 w 1704"/>
                <a:gd name="T73" fmla="*/ 1280 h 1283"/>
                <a:gd name="T74" fmla="*/ 1349 w 1704"/>
                <a:gd name="T75" fmla="*/ 1283 h 1283"/>
                <a:gd name="T76" fmla="*/ 355 w 1704"/>
                <a:gd name="T77" fmla="*/ 1283 h 1283"/>
                <a:gd name="T78" fmla="*/ 336 w 1704"/>
                <a:gd name="T79" fmla="*/ 1280 h 1283"/>
                <a:gd name="T80" fmla="*/ 319 w 1704"/>
                <a:gd name="T81" fmla="*/ 1273 h 1283"/>
                <a:gd name="T82" fmla="*/ 305 w 1704"/>
                <a:gd name="T83" fmla="*/ 1263 h 1283"/>
                <a:gd name="T84" fmla="*/ 293 w 1704"/>
                <a:gd name="T85" fmla="*/ 1248 h 1283"/>
                <a:gd name="T86" fmla="*/ 287 w 1704"/>
                <a:gd name="T87" fmla="*/ 1230 h 1283"/>
                <a:gd name="T88" fmla="*/ 284 w 1704"/>
                <a:gd name="T89" fmla="*/ 1212 h 1283"/>
                <a:gd name="T90" fmla="*/ 284 w 1704"/>
                <a:gd name="T91" fmla="*/ 999 h 1283"/>
                <a:gd name="T92" fmla="*/ 71 w 1704"/>
                <a:gd name="T93" fmla="*/ 999 h 1283"/>
                <a:gd name="T94" fmla="*/ 52 w 1704"/>
                <a:gd name="T95" fmla="*/ 995 h 1283"/>
                <a:gd name="T96" fmla="*/ 35 w 1704"/>
                <a:gd name="T97" fmla="*/ 988 h 1283"/>
                <a:gd name="T98" fmla="*/ 21 w 1704"/>
                <a:gd name="T99" fmla="*/ 977 h 1283"/>
                <a:gd name="T100" fmla="*/ 9 w 1704"/>
                <a:gd name="T101" fmla="*/ 963 h 1283"/>
                <a:gd name="T102" fmla="*/ 3 w 1704"/>
                <a:gd name="T103" fmla="*/ 946 h 1283"/>
                <a:gd name="T104" fmla="*/ 0 w 1704"/>
                <a:gd name="T105" fmla="*/ 927 h 1283"/>
                <a:gd name="T106" fmla="*/ 0 w 1704"/>
                <a:gd name="T107" fmla="*/ 72 h 1283"/>
                <a:gd name="T108" fmla="*/ 3 w 1704"/>
                <a:gd name="T109" fmla="*/ 53 h 1283"/>
                <a:gd name="T110" fmla="*/ 9 w 1704"/>
                <a:gd name="T111" fmla="*/ 36 h 1283"/>
                <a:gd name="T112" fmla="*/ 21 w 1704"/>
                <a:gd name="T113" fmla="*/ 21 h 1283"/>
                <a:gd name="T114" fmla="*/ 35 w 1704"/>
                <a:gd name="T115" fmla="*/ 11 h 1283"/>
                <a:gd name="T116" fmla="*/ 52 w 1704"/>
                <a:gd name="T117" fmla="*/ 4 h 1283"/>
                <a:gd name="T118" fmla="*/ 71 w 1704"/>
                <a:gd name="T119" fmla="*/ 0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04" h="1283">
                  <a:moveTo>
                    <a:pt x="426" y="999"/>
                  </a:moveTo>
                  <a:lnTo>
                    <a:pt x="426" y="1141"/>
                  </a:lnTo>
                  <a:lnTo>
                    <a:pt x="1278" y="1141"/>
                  </a:lnTo>
                  <a:lnTo>
                    <a:pt x="1278" y="999"/>
                  </a:lnTo>
                  <a:lnTo>
                    <a:pt x="426" y="999"/>
                  </a:lnTo>
                  <a:close/>
                  <a:moveTo>
                    <a:pt x="142" y="570"/>
                  </a:moveTo>
                  <a:lnTo>
                    <a:pt x="142" y="856"/>
                  </a:lnTo>
                  <a:lnTo>
                    <a:pt x="1562" y="856"/>
                  </a:lnTo>
                  <a:lnTo>
                    <a:pt x="1562" y="570"/>
                  </a:lnTo>
                  <a:lnTo>
                    <a:pt x="142" y="570"/>
                  </a:lnTo>
                  <a:close/>
                  <a:moveTo>
                    <a:pt x="142" y="143"/>
                  </a:moveTo>
                  <a:lnTo>
                    <a:pt x="142" y="428"/>
                  </a:lnTo>
                  <a:lnTo>
                    <a:pt x="1562" y="428"/>
                  </a:lnTo>
                  <a:lnTo>
                    <a:pt x="1562" y="143"/>
                  </a:lnTo>
                  <a:lnTo>
                    <a:pt x="142" y="143"/>
                  </a:lnTo>
                  <a:close/>
                  <a:moveTo>
                    <a:pt x="71" y="0"/>
                  </a:moveTo>
                  <a:lnTo>
                    <a:pt x="1633" y="0"/>
                  </a:lnTo>
                  <a:lnTo>
                    <a:pt x="1652" y="4"/>
                  </a:lnTo>
                  <a:lnTo>
                    <a:pt x="1670" y="11"/>
                  </a:lnTo>
                  <a:lnTo>
                    <a:pt x="1683" y="21"/>
                  </a:lnTo>
                  <a:lnTo>
                    <a:pt x="1694" y="36"/>
                  </a:lnTo>
                  <a:lnTo>
                    <a:pt x="1702" y="53"/>
                  </a:lnTo>
                  <a:lnTo>
                    <a:pt x="1704" y="72"/>
                  </a:lnTo>
                  <a:lnTo>
                    <a:pt x="1704" y="927"/>
                  </a:lnTo>
                  <a:lnTo>
                    <a:pt x="1702" y="946"/>
                  </a:lnTo>
                  <a:lnTo>
                    <a:pt x="1694" y="963"/>
                  </a:lnTo>
                  <a:lnTo>
                    <a:pt x="1683" y="977"/>
                  </a:lnTo>
                  <a:lnTo>
                    <a:pt x="1670" y="988"/>
                  </a:lnTo>
                  <a:lnTo>
                    <a:pt x="1652" y="995"/>
                  </a:lnTo>
                  <a:lnTo>
                    <a:pt x="1633" y="999"/>
                  </a:lnTo>
                  <a:lnTo>
                    <a:pt x="1420" y="999"/>
                  </a:lnTo>
                  <a:lnTo>
                    <a:pt x="1420" y="1212"/>
                  </a:lnTo>
                  <a:lnTo>
                    <a:pt x="1418" y="1230"/>
                  </a:lnTo>
                  <a:lnTo>
                    <a:pt x="1410" y="1248"/>
                  </a:lnTo>
                  <a:lnTo>
                    <a:pt x="1399" y="1263"/>
                  </a:lnTo>
                  <a:lnTo>
                    <a:pt x="1385" y="1273"/>
                  </a:lnTo>
                  <a:lnTo>
                    <a:pt x="1368" y="1280"/>
                  </a:lnTo>
                  <a:lnTo>
                    <a:pt x="1349" y="1283"/>
                  </a:lnTo>
                  <a:lnTo>
                    <a:pt x="355" y="1283"/>
                  </a:lnTo>
                  <a:lnTo>
                    <a:pt x="336" y="1280"/>
                  </a:lnTo>
                  <a:lnTo>
                    <a:pt x="319" y="1273"/>
                  </a:lnTo>
                  <a:lnTo>
                    <a:pt x="305" y="1263"/>
                  </a:lnTo>
                  <a:lnTo>
                    <a:pt x="293" y="1248"/>
                  </a:lnTo>
                  <a:lnTo>
                    <a:pt x="287" y="1230"/>
                  </a:lnTo>
                  <a:lnTo>
                    <a:pt x="284" y="1212"/>
                  </a:lnTo>
                  <a:lnTo>
                    <a:pt x="284" y="999"/>
                  </a:lnTo>
                  <a:lnTo>
                    <a:pt x="71" y="999"/>
                  </a:lnTo>
                  <a:lnTo>
                    <a:pt x="52" y="995"/>
                  </a:lnTo>
                  <a:lnTo>
                    <a:pt x="35" y="988"/>
                  </a:lnTo>
                  <a:lnTo>
                    <a:pt x="21" y="977"/>
                  </a:lnTo>
                  <a:lnTo>
                    <a:pt x="9" y="963"/>
                  </a:lnTo>
                  <a:lnTo>
                    <a:pt x="3" y="946"/>
                  </a:lnTo>
                  <a:lnTo>
                    <a:pt x="0" y="927"/>
                  </a:lnTo>
                  <a:lnTo>
                    <a:pt x="0" y="72"/>
                  </a:lnTo>
                  <a:lnTo>
                    <a:pt x="3" y="53"/>
                  </a:lnTo>
                  <a:lnTo>
                    <a:pt x="9" y="36"/>
                  </a:lnTo>
                  <a:lnTo>
                    <a:pt x="21" y="21"/>
                  </a:lnTo>
                  <a:lnTo>
                    <a:pt x="35" y="11"/>
                  </a:lnTo>
                  <a:lnTo>
                    <a:pt x="52" y="4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73" name="Freeform 207">
              <a:extLst>
                <a:ext uri="{FF2B5EF4-FFF2-40B4-BE49-F238E27FC236}">
                  <a16:creationId xmlns:a16="http://schemas.microsoft.com/office/drawing/2014/main" id="{28D75717-D0D7-4D0C-B956-887FAD476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977" y="4247470"/>
              <a:ext cx="56015" cy="56016"/>
            </a:xfrm>
            <a:custGeom>
              <a:avLst/>
              <a:gdLst>
                <a:gd name="T0" fmla="*/ 142 w 284"/>
                <a:gd name="T1" fmla="*/ 0 h 285"/>
                <a:gd name="T2" fmla="*/ 171 w 284"/>
                <a:gd name="T3" fmla="*/ 2 h 285"/>
                <a:gd name="T4" fmla="*/ 198 w 284"/>
                <a:gd name="T5" fmla="*/ 11 h 285"/>
                <a:gd name="T6" fmla="*/ 222 w 284"/>
                <a:gd name="T7" fmla="*/ 24 h 285"/>
                <a:gd name="T8" fmla="*/ 242 w 284"/>
                <a:gd name="T9" fmla="*/ 42 h 285"/>
                <a:gd name="T10" fmla="*/ 260 w 284"/>
                <a:gd name="T11" fmla="*/ 63 h 285"/>
                <a:gd name="T12" fmla="*/ 272 w 284"/>
                <a:gd name="T13" fmla="*/ 87 h 285"/>
                <a:gd name="T14" fmla="*/ 281 w 284"/>
                <a:gd name="T15" fmla="*/ 114 h 285"/>
                <a:gd name="T16" fmla="*/ 284 w 284"/>
                <a:gd name="T17" fmla="*/ 143 h 285"/>
                <a:gd name="T18" fmla="*/ 281 w 284"/>
                <a:gd name="T19" fmla="*/ 171 h 285"/>
                <a:gd name="T20" fmla="*/ 272 w 284"/>
                <a:gd name="T21" fmla="*/ 198 h 285"/>
                <a:gd name="T22" fmla="*/ 260 w 284"/>
                <a:gd name="T23" fmla="*/ 222 h 285"/>
                <a:gd name="T24" fmla="*/ 242 w 284"/>
                <a:gd name="T25" fmla="*/ 244 h 285"/>
                <a:gd name="T26" fmla="*/ 222 w 284"/>
                <a:gd name="T27" fmla="*/ 260 h 285"/>
                <a:gd name="T28" fmla="*/ 197 w 284"/>
                <a:gd name="T29" fmla="*/ 274 h 285"/>
                <a:gd name="T30" fmla="*/ 171 w 284"/>
                <a:gd name="T31" fmla="*/ 282 h 285"/>
                <a:gd name="T32" fmla="*/ 142 w 284"/>
                <a:gd name="T33" fmla="*/ 285 h 285"/>
                <a:gd name="T34" fmla="*/ 114 w 284"/>
                <a:gd name="T35" fmla="*/ 282 h 285"/>
                <a:gd name="T36" fmla="*/ 87 w 284"/>
                <a:gd name="T37" fmla="*/ 274 h 285"/>
                <a:gd name="T38" fmla="*/ 63 w 284"/>
                <a:gd name="T39" fmla="*/ 260 h 285"/>
                <a:gd name="T40" fmla="*/ 41 w 284"/>
                <a:gd name="T41" fmla="*/ 244 h 285"/>
                <a:gd name="T42" fmla="*/ 25 w 284"/>
                <a:gd name="T43" fmla="*/ 222 h 285"/>
                <a:gd name="T44" fmla="*/ 11 w 284"/>
                <a:gd name="T45" fmla="*/ 198 h 285"/>
                <a:gd name="T46" fmla="*/ 3 w 284"/>
                <a:gd name="T47" fmla="*/ 171 h 285"/>
                <a:gd name="T48" fmla="*/ 0 w 284"/>
                <a:gd name="T49" fmla="*/ 143 h 285"/>
                <a:gd name="T50" fmla="*/ 3 w 284"/>
                <a:gd name="T51" fmla="*/ 114 h 285"/>
                <a:gd name="T52" fmla="*/ 11 w 284"/>
                <a:gd name="T53" fmla="*/ 87 h 285"/>
                <a:gd name="T54" fmla="*/ 25 w 284"/>
                <a:gd name="T55" fmla="*/ 63 h 285"/>
                <a:gd name="T56" fmla="*/ 41 w 284"/>
                <a:gd name="T57" fmla="*/ 42 h 285"/>
                <a:gd name="T58" fmla="*/ 63 w 284"/>
                <a:gd name="T59" fmla="*/ 24 h 285"/>
                <a:gd name="T60" fmla="*/ 87 w 284"/>
                <a:gd name="T61" fmla="*/ 11 h 285"/>
                <a:gd name="T62" fmla="*/ 114 w 284"/>
                <a:gd name="T63" fmla="*/ 2 h 285"/>
                <a:gd name="T64" fmla="*/ 142 w 284"/>
                <a:gd name="T65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4" h="285">
                  <a:moveTo>
                    <a:pt x="142" y="0"/>
                  </a:moveTo>
                  <a:lnTo>
                    <a:pt x="171" y="2"/>
                  </a:lnTo>
                  <a:lnTo>
                    <a:pt x="198" y="11"/>
                  </a:lnTo>
                  <a:lnTo>
                    <a:pt x="222" y="24"/>
                  </a:lnTo>
                  <a:lnTo>
                    <a:pt x="242" y="42"/>
                  </a:lnTo>
                  <a:lnTo>
                    <a:pt x="260" y="63"/>
                  </a:lnTo>
                  <a:lnTo>
                    <a:pt x="272" y="87"/>
                  </a:lnTo>
                  <a:lnTo>
                    <a:pt x="281" y="114"/>
                  </a:lnTo>
                  <a:lnTo>
                    <a:pt x="284" y="143"/>
                  </a:lnTo>
                  <a:lnTo>
                    <a:pt x="281" y="171"/>
                  </a:lnTo>
                  <a:lnTo>
                    <a:pt x="272" y="198"/>
                  </a:lnTo>
                  <a:lnTo>
                    <a:pt x="260" y="222"/>
                  </a:lnTo>
                  <a:lnTo>
                    <a:pt x="242" y="244"/>
                  </a:lnTo>
                  <a:lnTo>
                    <a:pt x="222" y="260"/>
                  </a:lnTo>
                  <a:lnTo>
                    <a:pt x="197" y="274"/>
                  </a:lnTo>
                  <a:lnTo>
                    <a:pt x="171" y="282"/>
                  </a:lnTo>
                  <a:lnTo>
                    <a:pt x="142" y="285"/>
                  </a:lnTo>
                  <a:lnTo>
                    <a:pt x="114" y="282"/>
                  </a:lnTo>
                  <a:lnTo>
                    <a:pt x="87" y="274"/>
                  </a:lnTo>
                  <a:lnTo>
                    <a:pt x="63" y="260"/>
                  </a:lnTo>
                  <a:lnTo>
                    <a:pt x="41" y="244"/>
                  </a:lnTo>
                  <a:lnTo>
                    <a:pt x="25" y="222"/>
                  </a:lnTo>
                  <a:lnTo>
                    <a:pt x="11" y="198"/>
                  </a:lnTo>
                  <a:lnTo>
                    <a:pt x="3" y="171"/>
                  </a:lnTo>
                  <a:lnTo>
                    <a:pt x="0" y="143"/>
                  </a:lnTo>
                  <a:lnTo>
                    <a:pt x="3" y="114"/>
                  </a:lnTo>
                  <a:lnTo>
                    <a:pt x="11" y="87"/>
                  </a:lnTo>
                  <a:lnTo>
                    <a:pt x="25" y="63"/>
                  </a:lnTo>
                  <a:lnTo>
                    <a:pt x="41" y="42"/>
                  </a:lnTo>
                  <a:lnTo>
                    <a:pt x="63" y="24"/>
                  </a:lnTo>
                  <a:lnTo>
                    <a:pt x="87" y="11"/>
                  </a:lnTo>
                  <a:lnTo>
                    <a:pt x="114" y="2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74" name="Freeform 208">
              <a:extLst>
                <a:ext uri="{FF2B5EF4-FFF2-40B4-BE49-F238E27FC236}">
                  <a16:creationId xmlns:a16="http://schemas.microsoft.com/office/drawing/2014/main" id="{8506357E-E4DA-436E-81BA-EB7CAF576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4008" y="4247470"/>
              <a:ext cx="56015" cy="56016"/>
            </a:xfrm>
            <a:custGeom>
              <a:avLst/>
              <a:gdLst>
                <a:gd name="T0" fmla="*/ 142 w 284"/>
                <a:gd name="T1" fmla="*/ 0 h 285"/>
                <a:gd name="T2" fmla="*/ 171 w 284"/>
                <a:gd name="T3" fmla="*/ 2 h 285"/>
                <a:gd name="T4" fmla="*/ 198 w 284"/>
                <a:gd name="T5" fmla="*/ 11 h 285"/>
                <a:gd name="T6" fmla="*/ 222 w 284"/>
                <a:gd name="T7" fmla="*/ 24 h 285"/>
                <a:gd name="T8" fmla="*/ 242 w 284"/>
                <a:gd name="T9" fmla="*/ 42 h 285"/>
                <a:gd name="T10" fmla="*/ 260 w 284"/>
                <a:gd name="T11" fmla="*/ 63 h 285"/>
                <a:gd name="T12" fmla="*/ 273 w 284"/>
                <a:gd name="T13" fmla="*/ 87 h 285"/>
                <a:gd name="T14" fmla="*/ 282 w 284"/>
                <a:gd name="T15" fmla="*/ 114 h 285"/>
                <a:gd name="T16" fmla="*/ 284 w 284"/>
                <a:gd name="T17" fmla="*/ 143 h 285"/>
                <a:gd name="T18" fmla="*/ 282 w 284"/>
                <a:gd name="T19" fmla="*/ 171 h 285"/>
                <a:gd name="T20" fmla="*/ 273 w 284"/>
                <a:gd name="T21" fmla="*/ 198 h 285"/>
                <a:gd name="T22" fmla="*/ 260 w 284"/>
                <a:gd name="T23" fmla="*/ 222 h 285"/>
                <a:gd name="T24" fmla="*/ 242 w 284"/>
                <a:gd name="T25" fmla="*/ 244 h 285"/>
                <a:gd name="T26" fmla="*/ 222 w 284"/>
                <a:gd name="T27" fmla="*/ 260 h 285"/>
                <a:gd name="T28" fmla="*/ 198 w 284"/>
                <a:gd name="T29" fmla="*/ 274 h 285"/>
                <a:gd name="T30" fmla="*/ 171 w 284"/>
                <a:gd name="T31" fmla="*/ 282 h 285"/>
                <a:gd name="T32" fmla="*/ 142 w 284"/>
                <a:gd name="T33" fmla="*/ 285 h 285"/>
                <a:gd name="T34" fmla="*/ 114 w 284"/>
                <a:gd name="T35" fmla="*/ 282 h 285"/>
                <a:gd name="T36" fmla="*/ 87 w 284"/>
                <a:gd name="T37" fmla="*/ 274 h 285"/>
                <a:gd name="T38" fmla="*/ 63 w 284"/>
                <a:gd name="T39" fmla="*/ 260 h 285"/>
                <a:gd name="T40" fmla="*/ 41 w 284"/>
                <a:gd name="T41" fmla="*/ 244 h 285"/>
                <a:gd name="T42" fmla="*/ 25 w 284"/>
                <a:gd name="T43" fmla="*/ 222 h 285"/>
                <a:gd name="T44" fmla="*/ 11 w 284"/>
                <a:gd name="T45" fmla="*/ 198 h 285"/>
                <a:gd name="T46" fmla="*/ 3 w 284"/>
                <a:gd name="T47" fmla="*/ 171 h 285"/>
                <a:gd name="T48" fmla="*/ 0 w 284"/>
                <a:gd name="T49" fmla="*/ 143 h 285"/>
                <a:gd name="T50" fmla="*/ 3 w 284"/>
                <a:gd name="T51" fmla="*/ 114 h 285"/>
                <a:gd name="T52" fmla="*/ 11 w 284"/>
                <a:gd name="T53" fmla="*/ 87 h 285"/>
                <a:gd name="T54" fmla="*/ 25 w 284"/>
                <a:gd name="T55" fmla="*/ 63 h 285"/>
                <a:gd name="T56" fmla="*/ 41 w 284"/>
                <a:gd name="T57" fmla="*/ 42 h 285"/>
                <a:gd name="T58" fmla="*/ 63 w 284"/>
                <a:gd name="T59" fmla="*/ 24 h 285"/>
                <a:gd name="T60" fmla="*/ 87 w 284"/>
                <a:gd name="T61" fmla="*/ 11 h 285"/>
                <a:gd name="T62" fmla="*/ 114 w 284"/>
                <a:gd name="T63" fmla="*/ 2 h 285"/>
                <a:gd name="T64" fmla="*/ 142 w 284"/>
                <a:gd name="T65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4" h="285">
                  <a:moveTo>
                    <a:pt x="142" y="0"/>
                  </a:moveTo>
                  <a:lnTo>
                    <a:pt x="171" y="2"/>
                  </a:lnTo>
                  <a:lnTo>
                    <a:pt x="198" y="11"/>
                  </a:lnTo>
                  <a:lnTo>
                    <a:pt x="222" y="24"/>
                  </a:lnTo>
                  <a:lnTo>
                    <a:pt x="242" y="42"/>
                  </a:lnTo>
                  <a:lnTo>
                    <a:pt x="260" y="63"/>
                  </a:lnTo>
                  <a:lnTo>
                    <a:pt x="273" y="87"/>
                  </a:lnTo>
                  <a:lnTo>
                    <a:pt x="282" y="114"/>
                  </a:lnTo>
                  <a:lnTo>
                    <a:pt x="284" y="143"/>
                  </a:lnTo>
                  <a:lnTo>
                    <a:pt x="282" y="171"/>
                  </a:lnTo>
                  <a:lnTo>
                    <a:pt x="273" y="198"/>
                  </a:lnTo>
                  <a:lnTo>
                    <a:pt x="260" y="222"/>
                  </a:lnTo>
                  <a:lnTo>
                    <a:pt x="242" y="244"/>
                  </a:lnTo>
                  <a:lnTo>
                    <a:pt x="222" y="260"/>
                  </a:lnTo>
                  <a:lnTo>
                    <a:pt x="198" y="274"/>
                  </a:lnTo>
                  <a:lnTo>
                    <a:pt x="171" y="282"/>
                  </a:lnTo>
                  <a:lnTo>
                    <a:pt x="142" y="285"/>
                  </a:lnTo>
                  <a:lnTo>
                    <a:pt x="114" y="282"/>
                  </a:lnTo>
                  <a:lnTo>
                    <a:pt x="87" y="274"/>
                  </a:lnTo>
                  <a:lnTo>
                    <a:pt x="63" y="260"/>
                  </a:lnTo>
                  <a:lnTo>
                    <a:pt x="41" y="244"/>
                  </a:lnTo>
                  <a:lnTo>
                    <a:pt x="25" y="222"/>
                  </a:lnTo>
                  <a:lnTo>
                    <a:pt x="11" y="198"/>
                  </a:lnTo>
                  <a:lnTo>
                    <a:pt x="3" y="171"/>
                  </a:lnTo>
                  <a:lnTo>
                    <a:pt x="0" y="143"/>
                  </a:lnTo>
                  <a:lnTo>
                    <a:pt x="3" y="114"/>
                  </a:lnTo>
                  <a:lnTo>
                    <a:pt x="11" y="87"/>
                  </a:lnTo>
                  <a:lnTo>
                    <a:pt x="25" y="63"/>
                  </a:lnTo>
                  <a:lnTo>
                    <a:pt x="41" y="42"/>
                  </a:lnTo>
                  <a:lnTo>
                    <a:pt x="63" y="24"/>
                  </a:lnTo>
                  <a:lnTo>
                    <a:pt x="87" y="11"/>
                  </a:lnTo>
                  <a:lnTo>
                    <a:pt x="114" y="2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75" name="Freeform 209">
              <a:extLst>
                <a:ext uri="{FF2B5EF4-FFF2-40B4-BE49-F238E27FC236}">
                  <a16:creationId xmlns:a16="http://schemas.microsoft.com/office/drawing/2014/main" id="{C2F9FDAD-AB02-4731-AB0E-00EB525CF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969" y="4361501"/>
              <a:ext cx="226063" cy="28008"/>
            </a:xfrm>
            <a:custGeom>
              <a:avLst/>
              <a:gdLst>
                <a:gd name="T0" fmla="*/ 71 w 1136"/>
                <a:gd name="T1" fmla="*/ 0 h 143"/>
                <a:gd name="T2" fmla="*/ 1065 w 1136"/>
                <a:gd name="T3" fmla="*/ 0 h 143"/>
                <a:gd name="T4" fmla="*/ 1084 w 1136"/>
                <a:gd name="T5" fmla="*/ 2 h 143"/>
                <a:gd name="T6" fmla="*/ 1101 w 1136"/>
                <a:gd name="T7" fmla="*/ 9 h 143"/>
                <a:gd name="T8" fmla="*/ 1115 w 1136"/>
                <a:gd name="T9" fmla="*/ 21 h 143"/>
                <a:gd name="T10" fmla="*/ 1126 w 1136"/>
                <a:gd name="T11" fmla="*/ 35 h 143"/>
                <a:gd name="T12" fmla="*/ 1134 w 1136"/>
                <a:gd name="T13" fmla="*/ 52 h 143"/>
                <a:gd name="T14" fmla="*/ 1136 w 1136"/>
                <a:gd name="T15" fmla="*/ 71 h 143"/>
                <a:gd name="T16" fmla="*/ 1134 w 1136"/>
                <a:gd name="T17" fmla="*/ 91 h 143"/>
                <a:gd name="T18" fmla="*/ 1126 w 1136"/>
                <a:gd name="T19" fmla="*/ 107 h 143"/>
                <a:gd name="T20" fmla="*/ 1115 w 1136"/>
                <a:gd name="T21" fmla="*/ 122 h 143"/>
                <a:gd name="T22" fmla="*/ 1101 w 1136"/>
                <a:gd name="T23" fmla="*/ 132 h 143"/>
                <a:gd name="T24" fmla="*/ 1084 w 1136"/>
                <a:gd name="T25" fmla="*/ 139 h 143"/>
                <a:gd name="T26" fmla="*/ 1065 w 1136"/>
                <a:gd name="T27" fmla="*/ 143 h 143"/>
                <a:gd name="T28" fmla="*/ 71 w 1136"/>
                <a:gd name="T29" fmla="*/ 143 h 143"/>
                <a:gd name="T30" fmla="*/ 52 w 1136"/>
                <a:gd name="T31" fmla="*/ 139 h 143"/>
                <a:gd name="T32" fmla="*/ 35 w 1136"/>
                <a:gd name="T33" fmla="*/ 132 h 143"/>
                <a:gd name="T34" fmla="*/ 21 w 1136"/>
                <a:gd name="T35" fmla="*/ 122 h 143"/>
                <a:gd name="T36" fmla="*/ 9 w 1136"/>
                <a:gd name="T37" fmla="*/ 107 h 143"/>
                <a:gd name="T38" fmla="*/ 3 w 1136"/>
                <a:gd name="T39" fmla="*/ 91 h 143"/>
                <a:gd name="T40" fmla="*/ 0 w 1136"/>
                <a:gd name="T41" fmla="*/ 71 h 143"/>
                <a:gd name="T42" fmla="*/ 3 w 1136"/>
                <a:gd name="T43" fmla="*/ 52 h 143"/>
                <a:gd name="T44" fmla="*/ 9 w 1136"/>
                <a:gd name="T45" fmla="*/ 35 h 143"/>
                <a:gd name="T46" fmla="*/ 21 w 1136"/>
                <a:gd name="T47" fmla="*/ 21 h 143"/>
                <a:gd name="T48" fmla="*/ 35 w 1136"/>
                <a:gd name="T49" fmla="*/ 9 h 143"/>
                <a:gd name="T50" fmla="*/ 52 w 1136"/>
                <a:gd name="T51" fmla="*/ 2 h 143"/>
                <a:gd name="T52" fmla="*/ 71 w 1136"/>
                <a:gd name="T5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6" h="143">
                  <a:moveTo>
                    <a:pt x="71" y="0"/>
                  </a:moveTo>
                  <a:lnTo>
                    <a:pt x="1065" y="0"/>
                  </a:lnTo>
                  <a:lnTo>
                    <a:pt x="1084" y="2"/>
                  </a:lnTo>
                  <a:lnTo>
                    <a:pt x="1101" y="9"/>
                  </a:lnTo>
                  <a:lnTo>
                    <a:pt x="1115" y="21"/>
                  </a:lnTo>
                  <a:lnTo>
                    <a:pt x="1126" y="35"/>
                  </a:lnTo>
                  <a:lnTo>
                    <a:pt x="1134" y="52"/>
                  </a:lnTo>
                  <a:lnTo>
                    <a:pt x="1136" y="71"/>
                  </a:lnTo>
                  <a:lnTo>
                    <a:pt x="1134" y="91"/>
                  </a:lnTo>
                  <a:lnTo>
                    <a:pt x="1126" y="107"/>
                  </a:lnTo>
                  <a:lnTo>
                    <a:pt x="1115" y="122"/>
                  </a:lnTo>
                  <a:lnTo>
                    <a:pt x="1101" y="132"/>
                  </a:lnTo>
                  <a:lnTo>
                    <a:pt x="1084" y="139"/>
                  </a:lnTo>
                  <a:lnTo>
                    <a:pt x="1065" y="143"/>
                  </a:lnTo>
                  <a:lnTo>
                    <a:pt x="71" y="143"/>
                  </a:lnTo>
                  <a:lnTo>
                    <a:pt x="52" y="139"/>
                  </a:lnTo>
                  <a:lnTo>
                    <a:pt x="35" y="132"/>
                  </a:lnTo>
                  <a:lnTo>
                    <a:pt x="21" y="122"/>
                  </a:lnTo>
                  <a:lnTo>
                    <a:pt x="9" y="107"/>
                  </a:lnTo>
                  <a:lnTo>
                    <a:pt x="3" y="91"/>
                  </a:lnTo>
                  <a:lnTo>
                    <a:pt x="0" y="71"/>
                  </a:lnTo>
                  <a:lnTo>
                    <a:pt x="3" y="52"/>
                  </a:lnTo>
                  <a:lnTo>
                    <a:pt x="9" y="35"/>
                  </a:lnTo>
                  <a:lnTo>
                    <a:pt x="21" y="21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76" name="Freeform 210">
              <a:extLst>
                <a:ext uri="{FF2B5EF4-FFF2-40B4-BE49-F238E27FC236}">
                  <a16:creationId xmlns:a16="http://schemas.microsoft.com/office/drawing/2014/main" id="{A51D9B84-C260-41BB-8D2E-8F8E0D14C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969" y="4417517"/>
              <a:ext cx="226063" cy="30008"/>
            </a:xfrm>
            <a:custGeom>
              <a:avLst/>
              <a:gdLst>
                <a:gd name="T0" fmla="*/ 71 w 1136"/>
                <a:gd name="T1" fmla="*/ 0 h 142"/>
                <a:gd name="T2" fmla="*/ 1065 w 1136"/>
                <a:gd name="T3" fmla="*/ 0 h 142"/>
                <a:gd name="T4" fmla="*/ 1084 w 1136"/>
                <a:gd name="T5" fmla="*/ 2 h 142"/>
                <a:gd name="T6" fmla="*/ 1101 w 1136"/>
                <a:gd name="T7" fmla="*/ 9 h 142"/>
                <a:gd name="T8" fmla="*/ 1115 w 1136"/>
                <a:gd name="T9" fmla="*/ 21 h 142"/>
                <a:gd name="T10" fmla="*/ 1126 w 1136"/>
                <a:gd name="T11" fmla="*/ 35 h 142"/>
                <a:gd name="T12" fmla="*/ 1134 w 1136"/>
                <a:gd name="T13" fmla="*/ 52 h 142"/>
                <a:gd name="T14" fmla="*/ 1136 w 1136"/>
                <a:gd name="T15" fmla="*/ 71 h 142"/>
                <a:gd name="T16" fmla="*/ 1134 w 1136"/>
                <a:gd name="T17" fmla="*/ 90 h 142"/>
                <a:gd name="T18" fmla="*/ 1126 w 1136"/>
                <a:gd name="T19" fmla="*/ 107 h 142"/>
                <a:gd name="T20" fmla="*/ 1115 w 1136"/>
                <a:gd name="T21" fmla="*/ 122 h 142"/>
                <a:gd name="T22" fmla="*/ 1101 w 1136"/>
                <a:gd name="T23" fmla="*/ 133 h 142"/>
                <a:gd name="T24" fmla="*/ 1084 w 1136"/>
                <a:gd name="T25" fmla="*/ 139 h 142"/>
                <a:gd name="T26" fmla="*/ 1065 w 1136"/>
                <a:gd name="T27" fmla="*/ 142 h 142"/>
                <a:gd name="T28" fmla="*/ 71 w 1136"/>
                <a:gd name="T29" fmla="*/ 142 h 142"/>
                <a:gd name="T30" fmla="*/ 52 w 1136"/>
                <a:gd name="T31" fmla="*/ 139 h 142"/>
                <a:gd name="T32" fmla="*/ 35 w 1136"/>
                <a:gd name="T33" fmla="*/ 133 h 142"/>
                <a:gd name="T34" fmla="*/ 21 w 1136"/>
                <a:gd name="T35" fmla="*/ 122 h 142"/>
                <a:gd name="T36" fmla="*/ 9 w 1136"/>
                <a:gd name="T37" fmla="*/ 107 h 142"/>
                <a:gd name="T38" fmla="*/ 3 w 1136"/>
                <a:gd name="T39" fmla="*/ 90 h 142"/>
                <a:gd name="T40" fmla="*/ 0 w 1136"/>
                <a:gd name="T41" fmla="*/ 71 h 142"/>
                <a:gd name="T42" fmla="*/ 3 w 1136"/>
                <a:gd name="T43" fmla="*/ 52 h 142"/>
                <a:gd name="T44" fmla="*/ 9 w 1136"/>
                <a:gd name="T45" fmla="*/ 35 h 142"/>
                <a:gd name="T46" fmla="*/ 21 w 1136"/>
                <a:gd name="T47" fmla="*/ 21 h 142"/>
                <a:gd name="T48" fmla="*/ 35 w 1136"/>
                <a:gd name="T49" fmla="*/ 9 h 142"/>
                <a:gd name="T50" fmla="*/ 52 w 1136"/>
                <a:gd name="T51" fmla="*/ 2 h 142"/>
                <a:gd name="T52" fmla="*/ 71 w 1136"/>
                <a:gd name="T5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6" h="142">
                  <a:moveTo>
                    <a:pt x="71" y="0"/>
                  </a:moveTo>
                  <a:lnTo>
                    <a:pt x="1065" y="0"/>
                  </a:lnTo>
                  <a:lnTo>
                    <a:pt x="1084" y="2"/>
                  </a:lnTo>
                  <a:lnTo>
                    <a:pt x="1101" y="9"/>
                  </a:lnTo>
                  <a:lnTo>
                    <a:pt x="1115" y="21"/>
                  </a:lnTo>
                  <a:lnTo>
                    <a:pt x="1126" y="35"/>
                  </a:lnTo>
                  <a:lnTo>
                    <a:pt x="1134" y="52"/>
                  </a:lnTo>
                  <a:lnTo>
                    <a:pt x="1136" y="71"/>
                  </a:lnTo>
                  <a:lnTo>
                    <a:pt x="1134" y="90"/>
                  </a:lnTo>
                  <a:lnTo>
                    <a:pt x="1126" y="107"/>
                  </a:lnTo>
                  <a:lnTo>
                    <a:pt x="1115" y="122"/>
                  </a:lnTo>
                  <a:lnTo>
                    <a:pt x="1101" y="133"/>
                  </a:lnTo>
                  <a:lnTo>
                    <a:pt x="1084" y="139"/>
                  </a:lnTo>
                  <a:lnTo>
                    <a:pt x="1065" y="142"/>
                  </a:lnTo>
                  <a:lnTo>
                    <a:pt x="71" y="142"/>
                  </a:lnTo>
                  <a:lnTo>
                    <a:pt x="52" y="139"/>
                  </a:lnTo>
                  <a:lnTo>
                    <a:pt x="35" y="133"/>
                  </a:lnTo>
                  <a:lnTo>
                    <a:pt x="21" y="122"/>
                  </a:lnTo>
                  <a:lnTo>
                    <a:pt x="9" y="107"/>
                  </a:lnTo>
                  <a:lnTo>
                    <a:pt x="3" y="90"/>
                  </a:lnTo>
                  <a:lnTo>
                    <a:pt x="0" y="71"/>
                  </a:lnTo>
                  <a:lnTo>
                    <a:pt x="3" y="52"/>
                  </a:lnTo>
                  <a:lnTo>
                    <a:pt x="9" y="35"/>
                  </a:lnTo>
                  <a:lnTo>
                    <a:pt x="21" y="21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8DE8303-FE7B-4367-A015-6D0ECE9F1DE0}"/>
              </a:ext>
            </a:extLst>
          </p:cNvPr>
          <p:cNvGrpSpPr/>
          <p:nvPr/>
        </p:nvGrpSpPr>
        <p:grpSpPr>
          <a:xfrm>
            <a:off x="4260239" y="3884660"/>
            <a:ext cx="439235" cy="327826"/>
            <a:chOff x="5883906" y="907889"/>
            <a:chExt cx="544512" cy="406400"/>
          </a:xfrm>
          <a:solidFill>
            <a:schemeClr val="bg1"/>
          </a:solidFill>
        </p:grpSpPr>
        <p:sp>
          <p:nvSpPr>
            <p:cNvPr id="95" name="Freeform 149">
              <a:extLst>
                <a:ext uri="{FF2B5EF4-FFF2-40B4-BE49-F238E27FC236}">
                  <a16:creationId xmlns:a16="http://schemas.microsoft.com/office/drawing/2014/main" id="{65B99F07-3AAA-4974-B176-0D6CEA55B2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3906" y="907889"/>
              <a:ext cx="430212" cy="406400"/>
            </a:xfrm>
            <a:custGeom>
              <a:avLst/>
              <a:gdLst>
                <a:gd name="T0" fmla="*/ 142 w 2713"/>
                <a:gd name="T1" fmla="*/ 2137 h 2565"/>
                <a:gd name="T2" fmla="*/ 1428 w 2713"/>
                <a:gd name="T3" fmla="*/ 428 h 2565"/>
                <a:gd name="T4" fmla="*/ 1713 w 2713"/>
                <a:gd name="T5" fmla="*/ 142 h 2565"/>
                <a:gd name="T6" fmla="*/ 1658 w 2713"/>
                <a:gd name="T7" fmla="*/ 154 h 2565"/>
                <a:gd name="T8" fmla="*/ 1612 w 2713"/>
                <a:gd name="T9" fmla="*/ 185 h 2565"/>
                <a:gd name="T10" fmla="*/ 1582 w 2713"/>
                <a:gd name="T11" fmla="*/ 229 h 2565"/>
                <a:gd name="T12" fmla="*/ 1571 w 2713"/>
                <a:gd name="T13" fmla="*/ 286 h 2565"/>
                <a:gd name="T14" fmla="*/ 1574 w 2713"/>
                <a:gd name="T15" fmla="*/ 2308 h 2565"/>
                <a:gd name="T16" fmla="*/ 1595 w 2713"/>
                <a:gd name="T17" fmla="*/ 2359 h 2565"/>
                <a:gd name="T18" fmla="*/ 1634 w 2713"/>
                <a:gd name="T19" fmla="*/ 2399 h 2565"/>
                <a:gd name="T20" fmla="*/ 1685 w 2713"/>
                <a:gd name="T21" fmla="*/ 2419 h 2565"/>
                <a:gd name="T22" fmla="*/ 2427 w 2713"/>
                <a:gd name="T23" fmla="*/ 2423 h 2565"/>
                <a:gd name="T24" fmla="*/ 2483 w 2713"/>
                <a:gd name="T25" fmla="*/ 2411 h 2565"/>
                <a:gd name="T26" fmla="*/ 2528 w 2713"/>
                <a:gd name="T27" fmla="*/ 2381 h 2565"/>
                <a:gd name="T28" fmla="*/ 2559 w 2713"/>
                <a:gd name="T29" fmla="*/ 2335 h 2565"/>
                <a:gd name="T30" fmla="*/ 2570 w 2713"/>
                <a:gd name="T31" fmla="*/ 2280 h 2565"/>
                <a:gd name="T32" fmla="*/ 2567 w 2713"/>
                <a:gd name="T33" fmla="*/ 256 h 2565"/>
                <a:gd name="T34" fmla="*/ 2545 w 2713"/>
                <a:gd name="T35" fmla="*/ 206 h 2565"/>
                <a:gd name="T36" fmla="*/ 2507 w 2713"/>
                <a:gd name="T37" fmla="*/ 167 h 2565"/>
                <a:gd name="T38" fmla="*/ 2456 w 2713"/>
                <a:gd name="T39" fmla="*/ 145 h 2565"/>
                <a:gd name="T40" fmla="*/ 1713 w 2713"/>
                <a:gd name="T41" fmla="*/ 142 h 2565"/>
                <a:gd name="T42" fmla="*/ 2427 w 2713"/>
                <a:gd name="T43" fmla="*/ 0 h 2565"/>
                <a:gd name="T44" fmla="*/ 2509 w 2713"/>
                <a:gd name="T45" fmla="*/ 13 h 2565"/>
                <a:gd name="T46" fmla="*/ 2583 w 2713"/>
                <a:gd name="T47" fmla="*/ 46 h 2565"/>
                <a:gd name="T48" fmla="*/ 2642 w 2713"/>
                <a:gd name="T49" fmla="*/ 98 h 2565"/>
                <a:gd name="T50" fmla="*/ 2686 w 2713"/>
                <a:gd name="T51" fmla="*/ 165 h 2565"/>
                <a:gd name="T52" fmla="*/ 2710 w 2713"/>
                <a:gd name="T53" fmla="*/ 243 h 2565"/>
                <a:gd name="T54" fmla="*/ 2713 w 2713"/>
                <a:gd name="T55" fmla="*/ 2280 h 2565"/>
                <a:gd name="T56" fmla="*/ 2700 w 2713"/>
                <a:gd name="T57" fmla="*/ 2362 h 2565"/>
                <a:gd name="T58" fmla="*/ 2667 w 2713"/>
                <a:gd name="T59" fmla="*/ 2435 h 2565"/>
                <a:gd name="T60" fmla="*/ 2614 w 2713"/>
                <a:gd name="T61" fmla="*/ 2495 h 2565"/>
                <a:gd name="T62" fmla="*/ 2548 w 2713"/>
                <a:gd name="T63" fmla="*/ 2539 h 2565"/>
                <a:gd name="T64" fmla="*/ 2470 w 2713"/>
                <a:gd name="T65" fmla="*/ 2562 h 2565"/>
                <a:gd name="T66" fmla="*/ 1713 w 2713"/>
                <a:gd name="T67" fmla="*/ 2565 h 2565"/>
                <a:gd name="T68" fmla="*/ 1631 w 2713"/>
                <a:gd name="T69" fmla="*/ 2553 h 2565"/>
                <a:gd name="T70" fmla="*/ 1558 w 2713"/>
                <a:gd name="T71" fmla="*/ 2519 h 2565"/>
                <a:gd name="T72" fmla="*/ 1498 w 2713"/>
                <a:gd name="T73" fmla="*/ 2467 h 2565"/>
                <a:gd name="T74" fmla="*/ 1454 w 2713"/>
                <a:gd name="T75" fmla="*/ 2400 h 2565"/>
                <a:gd name="T76" fmla="*/ 1431 w 2713"/>
                <a:gd name="T77" fmla="*/ 2322 h 2565"/>
                <a:gd name="T78" fmla="*/ 72 w 2713"/>
                <a:gd name="T79" fmla="*/ 2280 h 2565"/>
                <a:gd name="T80" fmla="*/ 35 w 2713"/>
                <a:gd name="T81" fmla="*/ 2270 h 2565"/>
                <a:gd name="T82" fmla="*/ 9 w 2713"/>
                <a:gd name="T83" fmla="*/ 2245 h 2565"/>
                <a:gd name="T84" fmla="*/ 0 w 2713"/>
                <a:gd name="T85" fmla="*/ 2209 h 2565"/>
                <a:gd name="T86" fmla="*/ 2 w 2713"/>
                <a:gd name="T87" fmla="*/ 337 h 2565"/>
                <a:gd name="T88" fmla="*/ 21 w 2713"/>
                <a:gd name="T89" fmla="*/ 306 h 2565"/>
                <a:gd name="T90" fmla="*/ 52 w 2713"/>
                <a:gd name="T91" fmla="*/ 288 h 2565"/>
                <a:gd name="T92" fmla="*/ 1428 w 2713"/>
                <a:gd name="T93" fmla="*/ 286 h 2565"/>
                <a:gd name="T94" fmla="*/ 1440 w 2713"/>
                <a:gd name="T95" fmla="*/ 203 h 2565"/>
                <a:gd name="T96" fmla="*/ 1474 w 2713"/>
                <a:gd name="T97" fmla="*/ 130 h 2565"/>
                <a:gd name="T98" fmla="*/ 1526 w 2713"/>
                <a:gd name="T99" fmla="*/ 70 h 2565"/>
                <a:gd name="T100" fmla="*/ 1593 w 2713"/>
                <a:gd name="T101" fmla="*/ 26 h 2565"/>
                <a:gd name="T102" fmla="*/ 1671 w 2713"/>
                <a:gd name="T103" fmla="*/ 3 h 2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13" h="2565">
                  <a:moveTo>
                    <a:pt x="142" y="428"/>
                  </a:moveTo>
                  <a:lnTo>
                    <a:pt x="142" y="2137"/>
                  </a:lnTo>
                  <a:lnTo>
                    <a:pt x="1428" y="2137"/>
                  </a:lnTo>
                  <a:lnTo>
                    <a:pt x="1428" y="428"/>
                  </a:lnTo>
                  <a:lnTo>
                    <a:pt x="142" y="428"/>
                  </a:lnTo>
                  <a:close/>
                  <a:moveTo>
                    <a:pt x="1713" y="142"/>
                  </a:moveTo>
                  <a:lnTo>
                    <a:pt x="1685" y="145"/>
                  </a:lnTo>
                  <a:lnTo>
                    <a:pt x="1658" y="154"/>
                  </a:lnTo>
                  <a:lnTo>
                    <a:pt x="1634" y="167"/>
                  </a:lnTo>
                  <a:lnTo>
                    <a:pt x="1612" y="185"/>
                  </a:lnTo>
                  <a:lnTo>
                    <a:pt x="1595" y="206"/>
                  </a:lnTo>
                  <a:lnTo>
                    <a:pt x="1582" y="229"/>
                  </a:lnTo>
                  <a:lnTo>
                    <a:pt x="1574" y="256"/>
                  </a:lnTo>
                  <a:lnTo>
                    <a:pt x="1571" y="286"/>
                  </a:lnTo>
                  <a:lnTo>
                    <a:pt x="1571" y="2280"/>
                  </a:lnTo>
                  <a:lnTo>
                    <a:pt x="1574" y="2308"/>
                  </a:lnTo>
                  <a:lnTo>
                    <a:pt x="1582" y="2335"/>
                  </a:lnTo>
                  <a:lnTo>
                    <a:pt x="1595" y="2359"/>
                  </a:lnTo>
                  <a:lnTo>
                    <a:pt x="1612" y="2381"/>
                  </a:lnTo>
                  <a:lnTo>
                    <a:pt x="1634" y="2399"/>
                  </a:lnTo>
                  <a:lnTo>
                    <a:pt x="1658" y="2411"/>
                  </a:lnTo>
                  <a:lnTo>
                    <a:pt x="1685" y="2419"/>
                  </a:lnTo>
                  <a:lnTo>
                    <a:pt x="1713" y="2423"/>
                  </a:lnTo>
                  <a:lnTo>
                    <a:pt x="2427" y="2423"/>
                  </a:lnTo>
                  <a:lnTo>
                    <a:pt x="2456" y="2419"/>
                  </a:lnTo>
                  <a:lnTo>
                    <a:pt x="2483" y="2411"/>
                  </a:lnTo>
                  <a:lnTo>
                    <a:pt x="2507" y="2399"/>
                  </a:lnTo>
                  <a:lnTo>
                    <a:pt x="2528" y="2381"/>
                  </a:lnTo>
                  <a:lnTo>
                    <a:pt x="2545" y="2359"/>
                  </a:lnTo>
                  <a:lnTo>
                    <a:pt x="2559" y="2335"/>
                  </a:lnTo>
                  <a:lnTo>
                    <a:pt x="2567" y="2308"/>
                  </a:lnTo>
                  <a:lnTo>
                    <a:pt x="2570" y="2280"/>
                  </a:lnTo>
                  <a:lnTo>
                    <a:pt x="2570" y="286"/>
                  </a:lnTo>
                  <a:lnTo>
                    <a:pt x="2567" y="256"/>
                  </a:lnTo>
                  <a:lnTo>
                    <a:pt x="2559" y="229"/>
                  </a:lnTo>
                  <a:lnTo>
                    <a:pt x="2545" y="206"/>
                  </a:lnTo>
                  <a:lnTo>
                    <a:pt x="2528" y="185"/>
                  </a:lnTo>
                  <a:lnTo>
                    <a:pt x="2507" y="167"/>
                  </a:lnTo>
                  <a:lnTo>
                    <a:pt x="2483" y="154"/>
                  </a:lnTo>
                  <a:lnTo>
                    <a:pt x="2456" y="145"/>
                  </a:lnTo>
                  <a:lnTo>
                    <a:pt x="2427" y="142"/>
                  </a:lnTo>
                  <a:lnTo>
                    <a:pt x="1713" y="142"/>
                  </a:lnTo>
                  <a:close/>
                  <a:moveTo>
                    <a:pt x="1713" y="0"/>
                  </a:moveTo>
                  <a:lnTo>
                    <a:pt x="2427" y="0"/>
                  </a:lnTo>
                  <a:lnTo>
                    <a:pt x="2470" y="3"/>
                  </a:lnTo>
                  <a:lnTo>
                    <a:pt x="2509" y="13"/>
                  </a:lnTo>
                  <a:lnTo>
                    <a:pt x="2548" y="26"/>
                  </a:lnTo>
                  <a:lnTo>
                    <a:pt x="2583" y="46"/>
                  </a:lnTo>
                  <a:lnTo>
                    <a:pt x="2614" y="70"/>
                  </a:lnTo>
                  <a:lnTo>
                    <a:pt x="2642" y="98"/>
                  </a:lnTo>
                  <a:lnTo>
                    <a:pt x="2667" y="130"/>
                  </a:lnTo>
                  <a:lnTo>
                    <a:pt x="2686" y="165"/>
                  </a:lnTo>
                  <a:lnTo>
                    <a:pt x="2700" y="203"/>
                  </a:lnTo>
                  <a:lnTo>
                    <a:pt x="2710" y="243"/>
                  </a:lnTo>
                  <a:lnTo>
                    <a:pt x="2713" y="286"/>
                  </a:lnTo>
                  <a:lnTo>
                    <a:pt x="2713" y="2280"/>
                  </a:lnTo>
                  <a:lnTo>
                    <a:pt x="2710" y="2322"/>
                  </a:lnTo>
                  <a:lnTo>
                    <a:pt x="2700" y="2362"/>
                  </a:lnTo>
                  <a:lnTo>
                    <a:pt x="2686" y="2400"/>
                  </a:lnTo>
                  <a:lnTo>
                    <a:pt x="2667" y="2435"/>
                  </a:lnTo>
                  <a:lnTo>
                    <a:pt x="2642" y="2467"/>
                  </a:lnTo>
                  <a:lnTo>
                    <a:pt x="2614" y="2495"/>
                  </a:lnTo>
                  <a:lnTo>
                    <a:pt x="2583" y="2519"/>
                  </a:lnTo>
                  <a:lnTo>
                    <a:pt x="2548" y="2539"/>
                  </a:lnTo>
                  <a:lnTo>
                    <a:pt x="2509" y="2553"/>
                  </a:lnTo>
                  <a:lnTo>
                    <a:pt x="2470" y="2562"/>
                  </a:lnTo>
                  <a:lnTo>
                    <a:pt x="2427" y="2565"/>
                  </a:lnTo>
                  <a:lnTo>
                    <a:pt x="1713" y="2565"/>
                  </a:lnTo>
                  <a:lnTo>
                    <a:pt x="1671" y="2562"/>
                  </a:lnTo>
                  <a:lnTo>
                    <a:pt x="1631" y="2553"/>
                  </a:lnTo>
                  <a:lnTo>
                    <a:pt x="1593" y="2539"/>
                  </a:lnTo>
                  <a:lnTo>
                    <a:pt x="1558" y="2519"/>
                  </a:lnTo>
                  <a:lnTo>
                    <a:pt x="1526" y="2495"/>
                  </a:lnTo>
                  <a:lnTo>
                    <a:pt x="1498" y="2467"/>
                  </a:lnTo>
                  <a:lnTo>
                    <a:pt x="1474" y="2435"/>
                  </a:lnTo>
                  <a:lnTo>
                    <a:pt x="1454" y="2400"/>
                  </a:lnTo>
                  <a:lnTo>
                    <a:pt x="1440" y="2362"/>
                  </a:lnTo>
                  <a:lnTo>
                    <a:pt x="1431" y="2322"/>
                  </a:lnTo>
                  <a:lnTo>
                    <a:pt x="1428" y="2280"/>
                  </a:lnTo>
                  <a:lnTo>
                    <a:pt x="72" y="2280"/>
                  </a:lnTo>
                  <a:lnTo>
                    <a:pt x="52" y="2277"/>
                  </a:lnTo>
                  <a:lnTo>
                    <a:pt x="35" y="2270"/>
                  </a:lnTo>
                  <a:lnTo>
                    <a:pt x="21" y="2260"/>
                  </a:lnTo>
                  <a:lnTo>
                    <a:pt x="9" y="2245"/>
                  </a:lnTo>
                  <a:lnTo>
                    <a:pt x="2" y="2228"/>
                  </a:lnTo>
                  <a:lnTo>
                    <a:pt x="0" y="2209"/>
                  </a:lnTo>
                  <a:lnTo>
                    <a:pt x="0" y="356"/>
                  </a:lnTo>
                  <a:lnTo>
                    <a:pt x="2" y="337"/>
                  </a:lnTo>
                  <a:lnTo>
                    <a:pt x="9" y="321"/>
                  </a:lnTo>
                  <a:lnTo>
                    <a:pt x="21" y="306"/>
                  </a:lnTo>
                  <a:lnTo>
                    <a:pt x="35" y="295"/>
                  </a:lnTo>
                  <a:lnTo>
                    <a:pt x="52" y="288"/>
                  </a:lnTo>
                  <a:lnTo>
                    <a:pt x="72" y="286"/>
                  </a:lnTo>
                  <a:lnTo>
                    <a:pt x="1428" y="286"/>
                  </a:lnTo>
                  <a:lnTo>
                    <a:pt x="1431" y="243"/>
                  </a:lnTo>
                  <a:lnTo>
                    <a:pt x="1440" y="203"/>
                  </a:lnTo>
                  <a:lnTo>
                    <a:pt x="1454" y="165"/>
                  </a:lnTo>
                  <a:lnTo>
                    <a:pt x="1474" y="130"/>
                  </a:lnTo>
                  <a:lnTo>
                    <a:pt x="1498" y="98"/>
                  </a:lnTo>
                  <a:lnTo>
                    <a:pt x="1526" y="70"/>
                  </a:lnTo>
                  <a:lnTo>
                    <a:pt x="1558" y="46"/>
                  </a:lnTo>
                  <a:lnTo>
                    <a:pt x="1593" y="26"/>
                  </a:lnTo>
                  <a:lnTo>
                    <a:pt x="1631" y="13"/>
                  </a:lnTo>
                  <a:lnTo>
                    <a:pt x="1671" y="3"/>
                  </a:lnTo>
                  <a:lnTo>
                    <a:pt x="17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96" name="Freeform 150">
              <a:extLst>
                <a:ext uri="{FF2B5EF4-FFF2-40B4-BE49-F238E27FC236}">
                  <a16:creationId xmlns:a16="http://schemas.microsoft.com/office/drawing/2014/main" id="{1600B980-C801-420D-935C-DEEA58AC8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168" y="1020601"/>
              <a:ext cx="112712" cy="44450"/>
            </a:xfrm>
            <a:custGeom>
              <a:avLst/>
              <a:gdLst>
                <a:gd name="T0" fmla="*/ 72 w 714"/>
                <a:gd name="T1" fmla="*/ 0 h 284"/>
                <a:gd name="T2" fmla="*/ 643 w 714"/>
                <a:gd name="T3" fmla="*/ 0 h 284"/>
                <a:gd name="T4" fmla="*/ 662 w 714"/>
                <a:gd name="T5" fmla="*/ 2 h 284"/>
                <a:gd name="T6" fmla="*/ 679 w 714"/>
                <a:gd name="T7" fmla="*/ 9 h 284"/>
                <a:gd name="T8" fmla="*/ 694 w 714"/>
                <a:gd name="T9" fmla="*/ 21 h 284"/>
                <a:gd name="T10" fmla="*/ 705 w 714"/>
                <a:gd name="T11" fmla="*/ 35 h 284"/>
                <a:gd name="T12" fmla="*/ 711 w 714"/>
                <a:gd name="T13" fmla="*/ 52 h 284"/>
                <a:gd name="T14" fmla="*/ 714 w 714"/>
                <a:gd name="T15" fmla="*/ 70 h 284"/>
                <a:gd name="T16" fmla="*/ 714 w 714"/>
                <a:gd name="T17" fmla="*/ 214 h 284"/>
                <a:gd name="T18" fmla="*/ 711 w 714"/>
                <a:gd name="T19" fmla="*/ 232 h 284"/>
                <a:gd name="T20" fmla="*/ 705 w 714"/>
                <a:gd name="T21" fmla="*/ 249 h 284"/>
                <a:gd name="T22" fmla="*/ 694 w 714"/>
                <a:gd name="T23" fmla="*/ 263 h 284"/>
                <a:gd name="T24" fmla="*/ 679 w 714"/>
                <a:gd name="T25" fmla="*/ 275 h 284"/>
                <a:gd name="T26" fmla="*/ 662 w 714"/>
                <a:gd name="T27" fmla="*/ 282 h 284"/>
                <a:gd name="T28" fmla="*/ 643 w 714"/>
                <a:gd name="T29" fmla="*/ 284 h 284"/>
                <a:gd name="T30" fmla="*/ 72 w 714"/>
                <a:gd name="T31" fmla="*/ 284 h 284"/>
                <a:gd name="T32" fmla="*/ 53 w 714"/>
                <a:gd name="T33" fmla="*/ 282 h 284"/>
                <a:gd name="T34" fmla="*/ 36 w 714"/>
                <a:gd name="T35" fmla="*/ 275 h 284"/>
                <a:gd name="T36" fmla="*/ 21 w 714"/>
                <a:gd name="T37" fmla="*/ 263 h 284"/>
                <a:gd name="T38" fmla="*/ 10 w 714"/>
                <a:gd name="T39" fmla="*/ 249 h 284"/>
                <a:gd name="T40" fmla="*/ 3 w 714"/>
                <a:gd name="T41" fmla="*/ 232 h 284"/>
                <a:gd name="T42" fmla="*/ 0 w 714"/>
                <a:gd name="T43" fmla="*/ 214 h 284"/>
                <a:gd name="T44" fmla="*/ 0 w 714"/>
                <a:gd name="T45" fmla="*/ 70 h 284"/>
                <a:gd name="T46" fmla="*/ 3 w 714"/>
                <a:gd name="T47" fmla="*/ 52 h 284"/>
                <a:gd name="T48" fmla="*/ 10 w 714"/>
                <a:gd name="T49" fmla="*/ 35 h 284"/>
                <a:gd name="T50" fmla="*/ 21 w 714"/>
                <a:gd name="T51" fmla="*/ 21 h 284"/>
                <a:gd name="T52" fmla="*/ 36 w 714"/>
                <a:gd name="T53" fmla="*/ 9 h 284"/>
                <a:gd name="T54" fmla="*/ 53 w 714"/>
                <a:gd name="T55" fmla="*/ 2 h 284"/>
                <a:gd name="T56" fmla="*/ 72 w 714"/>
                <a:gd name="T5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4" h="284">
                  <a:moveTo>
                    <a:pt x="72" y="0"/>
                  </a:moveTo>
                  <a:lnTo>
                    <a:pt x="643" y="0"/>
                  </a:lnTo>
                  <a:lnTo>
                    <a:pt x="662" y="2"/>
                  </a:lnTo>
                  <a:lnTo>
                    <a:pt x="679" y="9"/>
                  </a:lnTo>
                  <a:lnTo>
                    <a:pt x="694" y="21"/>
                  </a:lnTo>
                  <a:lnTo>
                    <a:pt x="705" y="35"/>
                  </a:lnTo>
                  <a:lnTo>
                    <a:pt x="711" y="52"/>
                  </a:lnTo>
                  <a:lnTo>
                    <a:pt x="714" y="70"/>
                  </a:lnTo>
                  <a:lnTo>
                    <a:pt x="714" y="214"/>
                  </a:lnTo>
                  <a:lnTo>
                    <a:pt x="711" y="232"/>
                  </a:lnTo>
                  <a:lnTo>
                    <a:pt x="705" y="249"/>
                  </a:lnTo>
                  <a:lnTo>
                    <a:pt x="694" y="263"/>
                  </a:lnTo>
                  <a:lnTo>
                    <a:pt x="679" y="275"/>
                  </a:lnTo>
                  <a:lnTo>
                    <a:pt x="662" y="282"/>
                  </a:lnTo>
                  <a:lnTo>
                    <a:pt x="643" y="284"/>
                  </a:lnTo>
                  <a:lnTo>
                    <a:pt x="72" y="284"/>
                  </a:lnTo>
                  <a:lnTo>
                    <a:pt x="53" y="282"/>
                  </a:lnTo>
                  <a:lnTo>
                    <a:pt x="36" y="275"/>
                  </a:lnTo>
                  <a:lnTo>
                    <a:pt x="21" y="263"/>
                  </a:lnTo>
                  <a:lnTo>
                    <a:pt x="10" y="249"/>
                  </a:lnTo>
                  <a:lnTo>
                    <a:pt x="3" y="232"/>
                  </a:lnTo>
                  <a:lnTo>
                    <a:pt x="0" y="214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6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97" name="Freeform 151">
              <a:extLst>
                <a:ext uri="{FF2B5EF4-FFF2-40B4-BE49-F238E27FC236}">
                  <a16:creationId xmlns:a16="http://schemas.microsoft.com/office/drawing/2014/main" id="{0E34521B-7E6D-4579-8D8A-348446A69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168" y="1155539"/>
              <a:ext cx="112712" cy="46038"/>
            </a:xfrm>
            <a:custGeom>
              <a:avLst/>
              <a:gdLst>
                <a:gd name="T0" fmla="*/ 72 w 714"/>
                <a:gd name="T1" fmla="*/ 0 h 285"/>
                <a:gd name="T2" fmla="*/ 643 w 714"/>
                <a:gd name="T3" fmla="*/ 0 h 285"/>
                <a:gd name="T4" fmla="*/ 662 w 714"/>
                <a:gd name="T5" fmla="*/ 2 h 285"/>
                <a:gd name="T6" fmla="*/ 679 w 714"/>
                <a:gd name="T7" fmla="*/ 9 h 285"/>
                <a:gd name="T8" fmla="*/ 694 w 714"/>
                <a:gd name="T9" fmla="*/ 20 h 285"/>
                <a:gd name="T10" fmla="*/ 705 w 714"/>
                <a:gd name="T11" fmla="*/ 35 h 285"/>
                <a:gd name="T12" fmla="*/ 711 w 714"/>
                <a:gd name="T13" fmla="*/ 52 h 285"/>
                <a:gd name="T14" fmla="*/ 714 w 714"/>
                <a:gd name="T15" fmla="*/ 71 h 285"/>
                <a:gd name="T16" fmla="*/ 714 w 714"/>
                <a:gd name="T17" fmla="*/ 213 h 285"/>
                <a:gd name="T18" fmla="*/ 711 w 714"/>
                <a:gd name="T19" fmla="*/ 232 h 285"/>
                <a:gd name="T20" fmla="*/ 705 w 714"/>
                <a:gd name="T21" fmla="*/ 250 h 285"/>
                <a:gd name="T22" fmla="*/ 694 w 714"/>
                <a:gd name="T23" fmla="*/ 264 h 285"/>
                <a:gd name="T24" fmla="*/ 679 w 714"/>
                <a:gd name="T25" fmla="*/ 275 h 285"/>
                <a:gd name="T26" fmla="*/ 662 w 714"/>
                <a:gd name="T27" fmla="*/ 282 h 285"/>
                <a:gd name="T28" fmla="*/ 643 w 714"/>
                <a:gd name="T29" fmla="*/ 285 h 285"/>
                <a:gd name="T30" fmla="*/ 72 w 714"/>
                <a:gd name="T31" fmla="*/ 285 h 285"/>
                <a:gd name="T32" fmla="*/ 53 w 714"/>
                <a:gd name="T33" fmla="*/ 282 h 285"/>
                <a:gd name="T34" fmla="*/ 36 w 714"/>
                <a:gd name="T35" fmla="*/ 275 h 285"/>
                <a:gd name="T36" fmla="*/ 21 w 714"/>
                <a:gd name="T37" fmla="*/ 264 h 285"/>
                <a:gd name="T38" fmla="*/ 10 w 714"/>
                <a:gd name="T39" fmla="*/ 250 h 285"/>
                <a:gd name="T40" fmla="*/ 3 w 714"/>
                <a:gd name="T41" fmla="*/ 232 h 285"/>
                <a:gd name="T42" fmla="*/ 0 w 714"/>
                <a:gd name="T43" fmla="*/ 213 h 285"/>
                <a:gd name="T44" fmla="*/ 0 w 714"/>
                <a:gd name="T45" fmla="*/ 71 h 285"/>
                <a:gd name="T46" fmla="*/ 3 w 714"/>
                <a:gd name="T47" fmla="*/ 52 h 285"/>
                <a:gd name="T48" fmla="*/ 10 w 714"/>
                <a:gd name="T49" fmla="*/ 35 h 285"/>
                <a:gd name="T50" fmla="*/ 21 w 714"/>
                <a:gd name="T51" fmla="*/ 20 h 285"/>
                <a:gd name="T52" fmla="*/ 36 w 714"/>
                <a:gd name="T53" fmla="*/ 9 h 285"/>
                <a:gd name="T54" fmla="*/ 53 w 714"/>
                <a:gd name="T55" fmla="*/ 2 h 285"/>
                <a:gd name="T56" fmla="*/ 72 w 714"/>
                <a:gd name="T57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4" h="285">
                  <a:moveTo>
                    <a:pt x="72" y="0"/>
                  </a:moveTo>
                  <a:lnTo>
                    <a:pt x="643" y="0"/>
                  </a:lnTo>
                  <a:lnTo>
                    <a:pt x="662" y="2"/>
                  </a:lnTo>
                  <a:lnTo>
                    <a:pt x="679" y="9"/>
                  </a:lnTo>
                  <a:lnTo>
                    <a:pt x="694" y="20"/>
                  </a:lnTo>
                  <a:lnTo>
                    <a:pt x="705" y="35"/>
                  </a:lnTo>
                  <a:lnTo>
                    <a:pt x="711" y="52"/>
                  </a:lnTo>
                  <a:lnTo>
                    <a:pt x="714" y="71"/>
                  </a:lnTo>
                  <a:lnTo>
                    <a:pt x="714" y="213"/>
                  </a:lnTo>
                  <a:lnTo>
                    <a:pt x="711" y="232"/>
                  </a:lnTo>
                  <a:lnTo>
                    <a:pt x="705" y="250"/>
                  </a:lnTo>
                  <a:lnTo>
                    <a:pt x="694" y="264"/>
                  </a:lnTo>
                  <a:lnTo>
                    <a:pt x="679" y="275"/>
                  </a:lnTo>
                  <a:lnTo>
                    <a:pt x="662" y="282"/>
                  </a:lnTo>
                  <a:lnTo>
                    <a:pt x="643" y="285"/>
                  </a:lnTo>
                  <a:lnTo>
                    <a:pt x="72" y="285"/>
                  </a:lnTo>
                  <a:lnTo>
                    <a:pt x="53" y="282"/>
                  </a:lnTo>
                  <a:lnTo>
                    <a:pt x="36" y="275"/>
                  </a:lnTo>
                  <a:lnTo>
                    <a:pt x="21" y="264"/>
                  </a:lnTo>
                  <a:lnTo>
                    <a:pt x="10" y="250"/>
                  </a:lnTo>
                  <a:lnTo>
                    <a:pt x="3" y="232"/>
                  </a:lnTo>
                  <a:lnTo>
                    <a:pt x="0" y="213"/>
                  </a:lnTo>
                  <a:lnTo>
                    <a:pt x="0" y="71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0"/>
                  </a:lnTo>
                  <a:lnTo>
                    <a:pt x="36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98" name="Freeform 152">
              <a:extLst>
                <a:ext uri="{FF2B5EF4-FFF2-40B4-BE49-F238E27FC236}">
                  <a16:creationId xmlns:a16="http://schemas.microsoft.com/office/drawing/2014/main" id="{69E24ABA-1FFD-4339-B443-2E3DF8394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031" y="1026951"/>
              <a:ext cx="52387" cy="166688"/>
            </a:xfrm>
            <a:custGeom>
              <a:avLst/>
              <a:gdLst>
                <a:gd name="T0" fmla="*/ 72 w 332"/>
                <a:gd name="T1" fmla="*/ 0 h 1049"/>
                <a:gd name="T2" fmla="*/ 90 w 332"/>
                <a:gd name="T3" fmla="*/ 3 h 1049"/>
                <a:gd name="T4" fmla="*/ 107 w 332"/>
                <a:gd name="T5" fmla="*/ 9 h 1049"/>
                <a:gd name="T6" fmla="*/ 123 w 332"/>
                <a:gd name="T7" fmla="*/ 21 h 1049"/>
                <a:gd name="T8" fmla="*/ 166 w 332"/>
                <a:gd name="T9" fmla="*/ 67 h 1049"/>
                <a:gd name="T10" fmla="*/ 203 w 332"/>
                <a:gd name="T11" fmla="*/ 117 h 1049"/>
                <a:gd name="T12" fmla="*/ 236 w 332"/>
                <a:gd name="T13" fmla="*/ 169 h 1049"/>
                <a:gd name="T14" fmla="*/ 265 w 332"/>
                <a:gd name="T15" fmla="*/ 224 h 1049"/>
                <a:gd name="T16" fmla="*/ 289 w 332"/>
                <a:gd name="T17" fmla="*/ 281 h 1049"/>
                <a:gd name="T18" fmla="*/ 307 w 332"/>
                <a:gd name="T19" fmla="*/ 340 h 1049"/>
                <a:gd name="T20" fmla="*/ 320 w 332"/>
                <a:gd name="T21" fmla="*/ 400 h 1049"/>
                <a:gd name="T22" fmla="*/ 329 w 332"/>
                <a:gd name="T23" fmla="*/ 462 h 1049"/>
                <a:gd name="T24" fmla="*/ 332 w 332"/>
                <a:gd name="T25" fmla="*/ 524 h 1049"/>
                <a:gd name="T26" fmla="*/ 329 w 332"/>
                <a:gd name="T27" fmla="*/ 588 h 1049"/>
                <a:gd name="T28" fmla="*/ 320 w 332"/>
                <a:gd name="T29" fmla="*/ 650 h 1049"/>
                <a:gd name="T30" fmla="*/ 307 w 332"/>
                <a:gd name="T31" fmla="*/ 710 h 1049"/>
                <a:gd name="T32" fmla="*/ 289 w 332"/>
                <a:gd name="T33" fmla="*/ 769 h 1049"/>
                <a:gd name="T34" fmla="*/ 265 w 332"/>
                <a:gd name="T35" fmla="*/ 825 h 1049"/>
                <a:gd name="T36" fmla="*/ 236 w 332"/>
                <a:gd name="T37" fmla="*/ 880 h 1049"/>
                <a:gd name="T38" fmla="*/ 203 w 332"/>
                <a:gd name="T39" fmla="*/ 932 h 1049"/>
                <a:gd name="T40" fmla="*/ 166 w 332"/>
                <a:gd name="T41" fmla="*/ 982 h 1049"/>
                <a:gd name="T42" fmla="*/ 123 w 332"/>
                <a:gd name="T43" fmla="*/ 1029 h 1049"/>
                <a:gd name="T44" fmla="*/ 107 w 332"/>
                <a:gd name="T45" fmla="*/ 1040 h 1049"/>
                <a:gd name="T46" fmla="*/ 90 w 332"/>
                <a:gd name="T47" fmla="*/ 1047 h 1049"/>
                <a:gd name="T48" fmla="*/ 72 w 332"/>
                <a:gd name="T49" fmla="*/ 1049 h 1049"/>
                <a:gd name="T50" fmla="*/ 54 w 332"/>
                <a:gd name="T51" fmla="*/ 1047 h 1049"/>
                <a:gd name="T52" fmla="*/ 37 w 332"/>
                <a:gd name="T53" fmla="*/ 1040 h 1049"/>
                <a:gd name="T54" fmla="*/ 21 w 332"/>
                <a:gd name="T55" fmla="*/ 1029 h 1049"/>
                <a:gd name="T56" fmla="*/ 10 w 332"/>
                <a:gd name="T57" fmla="*/ 1013 h 1049"/>
                <a:gd name="T58" fmla="*/ 3 w 332"/>
                <a:gd name="T59" fmla="*/ 996 h 1049"/>
                <a:gd name="T60" fmla="*/ 0 w 332"/>
                <a:gd name="T61" fmla="*/ 978 h 1049"/>
                <a:gd name="T62" fmla="*/ 3 w 332"/>
                <a:gd name="T63" fmla="*/ 960 h 1049"/>
                <a:gd name="T64" fmla="*/ 10 w 332"/>
                <a:gd name="T65" fmla="*/ 943 h 1049"/>
                <a:gd name="T66" fmla="*/ 21 w 332"/>
                <a:gd name="T67" fmla="*/ 928 h 1049"/>
                <a:gd name="T68" fmla="*/ 60 w 332"/>
                <a:gd name="T69" fmla="*/ 885 h 1049"/>
                <a:gd name="T70" fmla="*/ 93 w 332"/>
                <a:gd name="T71" fmla="*/ 841 h 1049"/>
                <a:gd name="T72" fmla="*/ 122 w 332"/>
                <a:gd name="T73" fmla="*/ 793 h 1049"/>
                <a:gd name="T74" fmla="*/ 146 w 332"/>
                <a:gd name="T75" fmla="*/ 743 h 1049"/>
                <a:gd name="T76" fmla="*/ 165 w 332"/>
                <a:gd name="T77" fmla="*/ 690 h 1049"/>
                <a:gd name="T78" fmla="*/ 178 w 332"/>
                <a:gd name="T79" fmla="*/ 636 h 1049"/>
                <a:gd name="T80" fmla="*/ 186 w 332"/>
                <a:gd name="T81" fmla="*/ 582 h 1049"/>
                <a:gd name="T82" fmla="*/ 188 w 332"/>
                <a:gd name="T83" fmla="*/ 524 h 1049"/>
                <a:gd name="T84" fmla="*/ 186 w 332"/>
                <a:gd name="T85" fmla="*/ 468 h 1049"/>
                <a:gd name="T86" fmla="*/ 178 w 332"/>
                <a:gd name="T87" fmla="*/ 412 h 1049"/>
                <a:gd name="T88" fmla="*/ 165 w 332"/>
                <a:gd name="T89" fmla="*/ 358 h 1049"/>
                <a:gd name="T90" fmla="*/ 146 w 332"/>
                <a:gd name="T91" fmla="*/ 307 h 1049"/>
                <a:gd name="T92" fmla="*/ 122 w 332"/>
                <a:gd name="T93" fmla="*/ 257 h 1049"/>
                <a:gd name="T94" fmla="*/ 93 w 332"/>
                <a:gd name="T95" fmla="*/ 209 h 1049"/>
                <a:gd name="T96" fmla="*/ 60 w 332"/>
                <a:gd name="T97" fmla="*/ 163 h 1049"/>
                <a:gd name="T98" fmla="*/ 21 w 332"/>
                <a:gd name="T99" fmla="*/ 122 h 1049"/>
                <a:gd name="T100" fmla="*/ 10 w 332"/>
                <a:gd name="T101" fmla="*/ 106 h 1049"/>
                <a:gd name="T102" fmla="*/ 3 w 332"/>
                <a:gd name="T103" fmla="*/ 90 h 1049"/>
                <a:gd name="T104" fmla="*/ 0 w 332"/>
                <a:gd name="T105" fmla="*/ 71 h 1049"/>
                <a:gd name="T106" fmla="*/ 3 w 332"/>
                <a:gd name="T107" fmla="*/ 53 h 1049"/>
                <a:gd name="T108" fmla="*/ 10 w 332"/>
                <a:gd name="T109" fmla="*/ 36 h 1049"/>
                <a:gd name="T110" fmla="*/ 21 w 332"/>
                <a:gd name="T111" fmla="*/ 21 h 1049"/>
                <a:gd name="T112" fmla="*/ 37 w 332"/>
                <a:gd name="T113" fmla="*/ 9 h 1049"/>
                <a:gd name="T114" fmla="*/ 54 w 332"/>
                <a:gd name="T115" fmla="*/ 3 h 1049"/>
                <a:gd name="T116" fmla="*/ 72 w 332"/>
                <a:gd name="T1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2" h="1049">
                  <a:moveTo>
                    <a:pt x="72" y="0"/>
                  </a:moveTo>
                  <a:lnTo>
                    <a:pt x="90" y="3"/>
                  </a:lnTo>
                  <a:lnTo>
                    <a:pt x="107" y="9"/>
                  </a:lnTo>
                  <a:lnTo>
                    <a:pt x="123" y="21"/>
                  </a:lnTo>
                  <a:lnTo>
                    <a:pt x="166" y="67"/>
                  </a:lnTo>
                  <a:lnTo>
                    <a:pt x="203" y="117"/>
                  </a:lnTo>
                  <a:lnTo>
                    <a:pt x="236" y="169"/>
                  </a:lnTo>
                  <a:lnTo>
                    <a:pt x="265" y="224"/>
                  </a:lnTo>
                  <a:lnTo>
                    <a:pt x="289" y="281"/>
                  </a:lnTo>
                  <a:lnTo>
                    <a:pt x="307" y="340"/>
                  </a:lnTo>
                  <a:lnTo>
                    <a:pt x="320" y="400"/>
                  </a:lnTo>
                  <a:lnTo>
                    <a:pt x="329" y="462"/>
                  </a:lnTo>
                  <a:lnTo>
                    <a:pt x="332" y="524"/>
                  </a:lnTo>
                  <a:lnTo>
                    <a:pt x="329" y="588"/>
                  </a:lnTo>
                  <a:lnTo>
                    <a:pt x="320" y="650"/>
                  </a:lnTo>
                  <a:lnTo>
                    <a:pt x="307" y="710"/>
                  </a:lnTo>
                  <a:lnTo>
                    <a:pt x="289" y="769"/>
                  </a:lnTo>
                  <a:lnTo>
                    <a:pt x="265" y="825"/>
                  </a:lnTo>
                  <a:lnTo>
                    <a:pt x="236" y="880"/>
                  </a:lnTo>
                  <a:lnTo>
                    <a:pt x="203" y="932"/>
                  </a:lnTo>
                  <a:lnTo>
                    <a:pt x="166" y="982"/>
                  </a:lnTo>
                  <a:lnTo>
                    <a:pt x="123" y="1029"/>
                  </a:lnTo>
                  <a:lnTo>
                    <a:pt x="107" y="1040"/>
                  </a:lnTo>
                  <a:lnTo>
                    <a:pt x="90" y="1047"/>
                  </a:lnTo>
                  <a:lnTo>
                    <a:pt x="72" y="1049"/>
                  </a:lnTo>
                  <a:lnTo>
                    <a:pt x="54" y="1047"/>
                  </a:lnTo>
                  <a:lnTo>
                    <a:pt x="37" y="1040"/>
                  </a:lnTo>
                  <a:lnTo>
                    <a:pt x="21" y="1029"/>
                  </a:lnTo>
                  <a:lnTo>
                    <a:pt x="10" y="1013"/>
                  </a:lnTo>
                  <a:lnTo>
                    <a:pt x="3" y="996"/>
                  </a:lnTo>
                  <a:lnTo>
                    <a:pt x="0" y="978"/>
                  </a:lnTo>
                  <a:lnTo>
                    <a:pt x="3" y="960"/>
                  </a:lnTo>
                  <a:lnTo>
                    <a:pt x="10" y="943"/>
                  </a:lnTo>
                  <a:lnTo>
                    <a:pt x="21" y="928"/>
                  </a:lnTo>
                  <a:lnTo>
                    <a:pt x="60" y="885"/>
                  </a:lnTo>
                  <a:lnTo>
                    <a:pt x="93" y="841"/>
                  </a:lnTo>
                  <a:lnTo>
                    <a:pt x="122" y="793"/>
                  </a:lnTo>
                  <a:lnTo>
                    <a:pt x="146" y="743"/>
                  </a:lnTo>
                  <a:lnTo>
                    <a:pt x="165" y="690"/>
                  </a:lnTo>
                  <a:lnTo>
                    <a:pt x="178" y="636"/>
                  </a:lnTo>
                  <a:lnTo>
                    <a:pt x="186" y="582"/>
                  </a:lnTo>
                  <a:lnTo>
                    <a:pt x="188" y="524"/>
                  </a:lnTo>
                  <a:lnTo>
                    <a:pt x="186" y="468"/>
                  </a:lnTo>
                  <a:lnTo>
                    <a:pt x="178" y="412"/>
                  </a:lnTo>
                  <a:lnTo>
                    <a:pt x="165" y="358"/>
                  </a:lnTo>
                  <a:lnTo>
                    <a:pt x="146" y="307"/>
                  </a:lnTo>
                  <a:lnTo>
                    <a:pt x="122" y="257"/>
                  </a:lnTo>
                  <a:lnTo>
                    <a:pt x="93" y="209"/>
                  </a:lnTo>
                  <a:lnTo>
                    <a:pt x="60" y="163"/>
                  </a:lnTo>
                  <a:lnTo>
                    <a:pt x="21" y="122"/>
                  </a:lnTo>
                  <a:lnTo>
                    <a:pt x="10" y="106"/>
                  </a:lnTo>
                  <a:lnTo>
                    <a:pt x="3" y="90"/>
                  </a:lnTo>
                  <a:lnTo>
                    <a:pt x="0" y="71"/>
                  </a:lnTo>
                  <a:lnTo>
                    <a:pt x="3" y="53"/>
                  </a:lnTo>
                  <a:lnTo>
                    <a:pt x="10" y="36"/>
                  </a:lnTo>
                  <a:lnTo>
                    <a:pt x="21" y="21"/>
                  </a:lnTo>
                  <a:lnTo>
                    <a:pt x="37" y="9"/>
                  </a:lnTo>
                  <a:lnTo>
                    <a:pt x="54" y="3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99" name="Freeform 153">
              <a:extLst>
                <a:ext uri="{FF2B5EF4-FFF2-40B4-BE49-F238E27FC236}">
                  <a16:creationId xmlns:a16="http://schemas.microsoft.com/office/drawing/2014/main" id="{00AEBA1E-FA64-4A31-8DB1-B4500B048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693" y="1060289"/>
              <a:ext cx="39687" cy="101600"/>
            </a:xfrm>
            <a:custGeom>
              <a:avLst/>
              <a:gdLst>
                <a:gd name="T0" fmla="*/ 71 w 247"/>
                <a:gd name="T1" fmla="*/ 0 h 646"/>
                <a:gd name="T2" fmla="*/ 89 w 247"/>
                <a:gd name="T3" fmla="*/ 2 h 646"/>
                <a:gd name="T4" fmla="*/ 107 w 247"/>
                <a:gd name="T5" fmla="*/ 9 h 646"/>
                <a:gd name="T6" fmla="*/ 121 w 247"/>
                <a:gd name="T7" fmla="*/ 21 h 646"/>
                <a:gd name="T8" fmla="*/ 154 w 247"/>
                <a:gd name="T9" fmla="*/ 57 h 646"/>
                <a:gd name="T10" fmla="*/ 182 w 247"/>
                <a:gd name="T11" fmla="*/ 95 h 646"/>
                <a:gd name="T12" fmla="*/ 205 w 247"/>
                <a:gd name="T13" fmla="*/ 137 h 646"/>
                <a:gd name="T14" fmla="*/ 223 w 247"/>
                <a:gd name="T15" fmla="*/ 181 h 646"/>
                <a:gd name="T16" fmla="*/ 237 w 247"/>
                <a:gd name="T17" fmla="*/ 227 h 646"/>
                <a:gd name="T18" fmla="*/ 244 w 247"/>
                <a:gd name="T19" fmla="*/ 274 h 646"/>
                <a:gd name="T20" fmla="*/ 247 w 247"/>
                <a:gd name="T21" fmla="*/ 322 h 646"/>
                <a:gd name="T22" fmla="*/ 244 w 247"/>
                <a:gd name="T23" fmla="*/ 371 h 646"/>
                <a:gd name="T24" fmla="*/ 237 w 247"/>
                <a:gd name="T25" fmla="*/ 419 h 646"/>
                <a:gd name="T26" fmla="*/ 223 w 247"/>
                <a:gd name="T27" fmla="*/ 465 h 646"/>
                <a:gd name="T28" fmla="*/ 205 w 247"/>
                <a:gd name="T29" fmla="*/ 508 h 646"/>
                <a:gd name="T30" fmla="*/ 182 w 247"/>
                <a:gd name="T31" fmla="*/ 550 h 646"/>
                <a:gd name="T32" fmla="*/ 155 w 247"/>
                <a:gd name="T33" fmla="*/ 589 h 646"/>
                <a:gd name="T34" fmla="*/ 121 w 247"/>
                <a:gd name="T35" fmla="*/ 625 h 646"/>
                <a:gd name="T36" fmla="*/ 107 w 247"/>
                <a:gd name="T37" fmla="*/ 637 h 646"/>
                <a:gd name="T38" fmla="*/ 89 w 247"/>
                <a:gd name="T39" fmla="*/ 643 h 646"/>
                <a:gd name="T40" fmla="*/ 71 w 247"/>
                <a:gd name="T41" fmla="*/ 646 h 646"/>
                <a:gd name="T42" fmla="*/ 53 w 247"/>
                <a:gd name="T43" fmla="*/ 643 h 646"/>
                <a:gd name="T44" fmla="*/ 36 w 247"/>
                <a:gd name="T45" fmla="*/ 637 h 646"/>
                <a:gd name="T46" fmla="*/ 20 w 247"/>
                <a:gd name="T47" fmla="*/ 625 h 646"/>
                <a:gd name="T48" fmla="*/ 9 w 247"/>
                <a:gd name="T49" fmla="*/ 610 h 646"/>
                <a:gd name="T50" fmla="*/ 2 w 247"/>
                <a:gd name="T51" fmla="*/ 592 h 646"/>
                <a:gd name="T52" fmla="*/ 0 w 247"/>
                <a:gd name="T53" fmla="*/ 575 h 646"/>
                <a:gd name="T54" fmla="*/ 2 w 247"/>
                <a:gd name="T55" fmla="*/ 557 h 646"/>
                <a:gd name="T56" fmla="*/ 9 w 247"/>
                <a:gd name="T57" fmla="*/ 539 h 646"/>
                <a:gd name="T58" fmla="*/ 20 w 247"/>
                <a:gd name="T59" fmla="*/ 524 h 646"/>
                <a:gd name="T60" fmla="*/ 45 w 247"/>
                <a:gd name="T61" fmla="*/ 496 h 646"/>
                <a:gd name="T62" fmla="*/ 66 w 247"/>
                <a:gd name="T63" fmla="*/ 465 h 646"/>
                <a:gd name="T64" fmla="*/ 83 w 247"/>
                <a:gd name="T65" fmla="*/ 431 h 646"/>
                <a:gd name="T66" fmla="*/ 94 w 247"/>
                <a:gd name="T67" fmla="*/ 397 h 646"/>
                <a:gd name="T68" fmla="*/ 102 w 247"/>
                <a:gd name="T69" fmla="*/ 360 h 646"/>
                <a:gd name="T70" fmla="*/ 105 w 247"/>
                <a:gd name="T71" fmla="*/ 322 h 646"/>
                <a:gd name="T72" fmla="*/ 102 w 247"/>
                <a:gd name="T73" fmla="*/ 285 h 646"/>
                <a:gd name="T74" fmla="*/ 94 w 247"/>
                <a:gd name="T75" fmla="*/ 249 h 646"/>
                <a:gd name="T76" fmla="*/ 83 w 247"/>
                <a:gd name="T77" fmla="*/ 214 h 646"/>
                <a:gd name="T78" fmla="*/ 66 w 247"/>
                <a:gd name="T79" fmla="*/ 180 h 646"/>
                <a:gd name="T80" fmla="*/ 45 w 247"/>
                <a:gd name="T81" fmla="*/ 149 h 646"/>
                <a:gd name="T82" fmla="*/ 20 w 247"/>
                <a:gd name="T83" fmla="*/ 121 h 646"/>
                <a:gd name="T84" fmla="*/ 9 w 247"/>
                <a:gd name="T85" fmla="*/ 106 h 646"/>
                <a:gd name="T86" fmla="*/ 2 w 247"/>
                <a:gd name="T87" fmla="*/ 89 h 646"/>
                <a:gd name="T88" fmla="*/ 0 w 247"/>
                <a:gd name="T89" fmla="*/ 70 h 646"/>
                <a:gd name="T90" fmla="*/ 2 w 247"/>
                <a:gd name="T91" fmla="*/ 53 h 646"/>
                <a:gd name="T92" fmla="*/ 9 w 247"/>
                <a:gd name="T93" fmla="*/ 35 h 646"/>
                <a:gd name="T94" fmla="*/ 20 w 247"/>
                <a:gd name="T95" fmla="*/ 21 h 646"/>
                <a:gd name="T96" fmla="*/ 36 w 247"/>
                <a:gd name="T97" fmla="*/ 9 h 646"/>
                <a:gd name="T98" fmla="*/ 53 w 247"/>
                <a:gd name="T99" fmla="*/ 2 h 646"/>
                <a:gd name="T100" fmla="*/ 71 w 247"/>
                <a:gd name="T10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7" h="646">
                  <a:moveTo>
                    <a:pt x="71" y="0"/>
                  </a:moveTo>
                  <a:lnTo>
                    <a:pt x="89" y="2"/>
                  </a:lnTo>
                  <a:lnTo>
                    <a:pt x="107" y="9"/>
                  </a:lnTo>
                  <a:lnTo>
                    <a:pt x="121" y="21"/>
                  </a:lnTo>
                  <a:lnTo>
                    <a:pt x="154" y="57"/>
                  </a:lnTo>
                  <a:lnTo>
                    <a:pt x="182" y="95"/>
                  </a:lnTo>
                  <a:lnTo>
                    <a:pt x="205" y="137"/>
                  </a:lnTo>
                  <a:lnTo>
                    <a:pt x="223" y="181"/>
                  </a:lnTo>
                  <a:lnTo>
                    <a:pt x="237" y="227"/>
                  </a:lnTo>
                  <a:lnTo>
                    <a:pt x="244" y="274"/>
                  </a:lnTo>
                  <a:lnTo>
                    <a:pt x="247" y="322"/>
                  </a:lnTo>
                  <a:lnTo>
                    <a:pt x="244" y="371"/>
                  </a:lnTo>
                  <a:lnTo>
                    <a:pt x="237" y="419"/>
                  </a:lnTo>
                  <a:lnTo>
                    <a:pt x="223" y="465"/>
                  </a:lnTo>
                  <a:lnTo>
                    <a:pt x="205" y="508"/>
                  </a:lnTo>
                  <a:lnTo>
                    <a:pt x="182" y="550"/>
                  </a:lnTo>
                  <a:lnTo>
                    <a:pt x="155" y="589"/>
                  </a:lnTo>
                  <a:lnTo>
                    <a:pt x="121" y="625"/>
                  </a:lnTo>
                  <a:lnTo>
                    <a:pt x="107" y="637"/>
                  </a:lnTo>
                  <a:lnTo>
                    <a:pt x="89" y="643"/>
                  </a:lnTo>
                  <a:lnTo>
                    <a:pt x="71" y="646"/>
                  </a:lnTo>
                  <a:lnTo>
                    <a:pt x="53" y="643"/>
                  </a:lnTo>
                  <a:lnTo>
                    <a:pt x="36" y="637"/>
                  </a:lnTo>
                  <a:lnTo>
                    <a:pt x="20" y="625"/>
                  </a:lnTo>
                  <a:lnTo>
                    <a:pt x="9" y="610"/>
                  </a:lnTo>
                  <a:lnTo>
                    <a:pt x="2" y="592"/>
                  </a:lnTo>
                  <a:lnTo>
                    <a:pt x="0" y="575"/>
                  </a:lnTo>
                  <a:lnTo>
                    <a:pt x="2" y="557"/>
                  </a:lnTo>
                  <a:lnTo>
                    <a:pt x="9" y="539"/>
                  </a:lnTo>
                  <a:lnTo>
                    <a:pt x="20" y="524"/>
                  </a:lnTo>
                  <a:lnTo>
                    <a:pt x="45" y="496"/>
                  </a:lnTo>
                  <a:lnTo>
                    <a:pt x="66" y="465"/>
                  </a:lnTo>
                  <a:lnTo>
                    <a:pt x="83" y="431"/>
                  </a:lnTo>
                  <a:lnTo>
                    <a:pt x="94" y="397"/>
                  </a:lnTo>
                  <a:lnTo>
                    <a:pt x="102" y="360"/>
                  </a:lnTo>
                  <a:lnTo>
                    <a:pt x="105" y="322"/>
                  </a:lnTo>
                  <a:lnTo>
                    <a:pt x="102" y="285"/>
                  </a:lnTo>
                  <a:lnTo>
                    <a:pt x="94" y="249"/>
                  </a:lnTo>
                  <a:lnTo>
                    <a:pt x="83" y="214"/>
                  </a:lnTo>
                  <a:lnTo>
                    <a:pt x="66" y="180"/>
                  </a:lnTo>
                  <a:lnTo>
                    <a:pt x="45" y="149"/>
                  </a:lnTo>
                  <a:lnTo>
                    <a:pt x="20" y="121"/>
                  </a:lnTo>
                  <a:lnTo>
                    <a:pt x="9" y="106"/>
                  </a:lnTo>
                  <a:lnTo>
                    <a:pt x="2" y="89"/>
                  </a:lnTo>
                  <a:lnTo>
                    <a:pt x="0" y="70"/>
                  </a:lnTo>
                  <a:lnTo>
                    <a:pt x="2" y="53"/>
                  </a:lnTo>
                  <a:lnTo>
                    <a:pt x="9" y="35"/>
                  </a:lnTo>
                  <a:lnTo>
                    <a:pt x="20" y="21"/>
                  </a:lnTo>
                  <a:lnTo>
                    <a:pt x="36" y="9"/>
                  </a:lnTo>
                  <a:lnTo>
                    <a:pt x="53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</p:grpSp>
      <p:sp>
        <p:nvSpPr>
          <p:cNvPr id="101" name="Rectangle 56">
            <a:extLst>
              <a:ext uri="{FF2B5EF4-FFF2-40B4-BE49-F238E27FC236}">
                <a16:creationId xmlns:a16="http://schemas.microsoft.com/office/drawing/2014/main" id="{9A65CD0B-4156-4083-AA52-17B97E352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83" y="3666169"/>
            <a:ext cx="113973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 b="1" dirty="0">
                <a:solidFill>
                  <a:schemeClr val="accent1"/>
                </a:solidFill>
                <a:latin typeface="Montserrat" panose="00000500000000000000" pitchFamily="50" charset="0"/>
                <a:ea typeface="Open Sans Extrabold" pitchFamily="34" charset="0"/>
                <a:cs typeface="Open Sans Extrabold" pitchFamily="34" charset="0"/>
              </a:rPr>
              <a:t>Communication</a:t>
            </a:r>
          </a:p>
        </p:txBody>
      </p:sp>
      <p:sp>
        <p:nvSpPr>
          <p:cNvPr id="103" name="Rectangle 56">
            <a:extLst>
              <a:ext uri="{FF2B5EF4-FFF2-40B4-BE49-F238E27FC236}">
                <a16:creationId xmlns:a16="http://schemas.microsoft.com/office/drawing/2014/main" id="{51FC956D-4D3A-45BC-BF21-2F4D67C43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812" y="3409310"/>
            <a:ext cx="189474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50" b="1" dirty="0" smtClean="0">
                <a:solidFill>
                  <a:schemeClr val="accent1"/>
                </a:solidFill>
                <a:latin typeface="Montserrat" panose="00000500000000000000" pitchFamily="50" charset="0"/>
                <a:ea typeface="Open Sans Extrabold" pitchFamily="34" charset="0"/>
                <a:cs typeface="Open Sans Extrabold" pitchFamily="34" charset="0"/>
              </a:rPr>
              <a:t>Mzizi </a:t>
            </a:r>
            <a:r>
              <a:rPr lang="en-GB" sz="1050" b="1" dirty="0" err="1" smtClean="0">
                <a:solidFill>
                  <a:schemeClr val="accent1"/>
                </a:solidFill>
                <a:latin typeface="Montserrat" panose="00000500000000000000" pitchFamily="50" charset="0"/>
                <a:ea typeface="Open Sans Extrabold" pitchFamily="34" charset="0"/>
                <a:cs typeface="Open Sans Extrabold" pitchFamily="34" charset="0"/>
              </a:rPr>
              <a:t>Addons</a:t>
            </a:r>
            <a:r>
              <a:rPr lang="en-GB" sz="1050" b="1" dirty="0" smtClean="0">
                <a:solidFill>
                  <a:schemeClr val="accent1"/>
                </a:solidFill>
                <a:latin typeface="Montserrat" panose="00000500000000000000" pitchFamily="50" charset="0"/>
                <a:ea typeface="Open Sans Extrabold" pitchFamily="34" charset="0"/>
                <a:cs typeface="Open Sans Extrabold" pitchFamily="34" charset="0"/>
              </a:rPr>
              <a:t> ( Operations)</a:t>
            </a:r>
            <a:endParaRPr lang="en-US" sz="1050" b="1" dirty="0">
              <a:solidFill>
                <a:schemeClr val="accent1"/>
              </a:solidFill>
              <a:latin typeface="Montserrat" panose="00000500000000000000" pitchFamily="50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05" name="Rectangle 56">
            <a:extLst>
              <a:ext uri="{FF2B5EF4-FFF2-40B4-BE49-F238E27FC236}">
                <a16:creationId xmlns:a16="http://schemas.microsoft.com/office/drawing/2014/main" id="{3CA4A924-626B-4D93-86B6-99B6C322A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9869" y="1393747"/>
            <a:ext cx="1349728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50" b="1" dirty="0" smtClean="0">
                <a:solidFill>
                  <a:schemeClr val="accent1"/>
                </a:solidFill>
                <a:latin typeface="Montserrat" panose="00000500000000000000" pitchFamily="50" charset="0"/>
                <a:ea typeface="Open Sans Extrabold" pitchFamily="34" charset="0"/>
                <a:cs typeface="Open Sans Extrabold" pitchFamily="34" charset="0"/>
              </a:rPr>
              <a:t>Mzizi Teacher Pack</a:t>
            </a:r>
            <a:endParaRPr lang="en-US" sz="1050" b="1" dirty="0">
              <a:solidFill>
                <a:schemeClr val="accent1"/>
              </a:solidFill>
              <a:latin typeface="Montserrat" panose="00000500000000000000" pitchFamily="50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56" name="Freeform 47">
            <a:extLst>
              <a:ext uri="{FF2B5EF4-FFF2-40B4-BE49-F238E27FC236}">
                <a16:creationId xmlns:a16="http://schemas.microsoft.com/office/drawing/2014/main" id="{BE9A7497-BED6-4720-BF09-FB0E36F33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8848" y="2832429"/>
            <a:ext cx="277611" cy="251987"/>
          </a:xfrm>
          <a:custGeom>
            <a:avLst/>
            <a:gdLst>
              <a:gd name="T0" fmla="*/ 590949 w 498"/>
              <a:gd name="T1" fmla="*/ 519503 h 435"/>
              <a:gd name="T2" fmla="*/ 590949 w 498"/>
              <a:gd name="T3" fmla="*/ 519503 h 435"/>
              <a:gd name="T4" fmla="*/ 579059 w 498"/>
              <a:gd name="T5" fmla="*/ 392620 h 435"/>
              <a:gd name="T6" fmla="*/ 505339 w 498"/>
              <a:gd name="T7" fmla="*/ 350724 h 435"/>
              <a:gd name="T8" fmla="*/ 442320 w 498"/>
              <a:gd name="T9" fmla="*/ 276510 h 435"/>
              <a:gd name="T10" fmla="*/ 463723 w 498"/>
              <a:gd name="T11" fmla="*/ 234614 h 435"/>
              <a:gd name="T12" fmla="*/ 485125 w 498"/>
              <a:gd name="T13" fmla="*/ 190325 h 435"/>
              <a:gd name="T14" fmla="*/ 474424 w 498"/>
              <a:gd name="T15" fmla="*/ 180749 h 435"/>
              <a:gd name="T16" fmla="*/ 485125 w 498"/>
              <a:gd name="T17" fmla="*/ 137656 h 435"/>
              <a:gd name="T18" fmla="*/ 411405 w 498"/>
              <a:gd name="T19" fmla="*/ 74215 h 435"/>
              <a:gd name="T20" fmla="*/ 337685 w 498"/>
              <a:gd name="T21" fmla="*/ 137656 h 435"/>
              <a:gd name="T22" fmla="*/ 348386 w 498"/>
              <a:gd name="T23" fmla="*/ 180749 h 435"/>
              <a:gd name="T24" fmla="*/ 337685 w 498"/>
              <a:gd name="T25" fmla="*/ 190325 h 435"/>
              <a:gd name="T26" fmla="*/ 359088 w 498"/>
              <a:gd name="T27" fmla="*/ 234614 h 435"/>
              <a:gd name="T28" fmla="*/ 369789 w 498"/>
              <a:gd name="T29" fmla="*/ 276510 h 435"/>
              <a:gd name="T30" fmla="*/ 348386 w 498"/>
              <a:gd name="T31" fmla="*/ 329178 h 435"/>
              <a:gd name="T32" fmla="*/ 453021 w 498"/>
              <a:gd name="T33" fmla="*/ 435712 h 435"/>
              <a:gd name="T34" fmla="*/ 453021 w 498"/>
              <a:gd name="T35" fmla="*/ 519503 h 435"/>
              <a:gd name="T36" fmla="*/ 590949 w 498"/>
              <a:gd name="T37" fmla="*/ 519503 h 435"/>
              <a:gd name="T38" fmla="*/ 306770 w 498"/>
              <a:gd name="T39" fmla="*/ 361497 h 435"/>
              <a:gd name="T40" fmla="*/ 306770 w 498"/>
              <a:gd name="T41" fmla="*/ 361497 h 435"/>
              <a:gd name="T42" fmla="*/ 222349 w 498"/>
              <a:gd name="T43" fmla="*/ 276510 h 435"/>
              <a:gd name="T44" fmla="*/ 253264 w 498"/>
              <a:gd name="T45" fmla="*/ 201098 h 435"/>
              <a:gd name="T46" fmla="*/ 274666 w 498"/>
              <a:gd name="T47" fmla="*/ 159203 h 435"/>
              <a:gd name="T48" fmla="*/ 263965 w 498"/>
              <a:gd name="T49" fmla="*/ 137656 h 435"/>
              <a:gd name="T50" fmla="*/ 274666 w 498"/>
              <a:gd name="T51" fmla="*/ 84988 h 435"/>
              <a:gd name="T52" fmla="*/ 179544 w 498"/>
              <a:gd name="T53" fmla="*/ 0 h 435"/>
              <a:gd name="T54" fmla="*/ 84421 w 498"/>
              <a:gd name="T55" fmla="*/ 84988 h 435"/>
              <a:gd name="T56" fmla="*/ 84421 w 498"/>
              <a:gd name="T57" fmla="*/ 137656 h 435"/>
              <a:gd name="T58" fmla="*/ 84421 w 498"/>
              <a:gd name="T59" fmla="*/ 159203 h 435"/>
              <a:gd name="T60" fmla="*/ 105824 w 498"/>
              <a:gd name="T61" fmla="*/ 201098 h 435"/>
              <a:gd name="T62" fmla="*/ 127226 w 498"/>
              <a:gd name="T63" fmla="*/ 276510 h 435"/>
              <a:gd name="T64" fmla="*/ 53506 w 498"/>
              <a:gd name="T65" fmla="*/ 361497 h 435"/>
              <a:gd name="T66" fmla="*/ 0 w 498"/>
              <a:gd name="T67" fmla="*/ 414166 h 435"/>
              <a:gd name="T68" fmla="*/ 0 w 498"/>
              <a:gd name="T69" fmla="*/ 519503 h 435"/>
              <a:gd name="T70" fmla="*/ 411405 w 498"/>
              <a:gd name="T71" fmla="*/ 519503 h 435"/>
              <a:gd name="T72" fmla="*/ 411405 w 498"/>
              <a:gd name="T73" fmla="*/ 435712 h 435"/>
              <a:gd name="T74" fmla="*/ 306770 w 498"/>
              <a:gd name="T75" fmla="*/ 361497 h 4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id-ID" sz="1800"/>
          </a:p>
        </p:txBody>
      </p:sp>
      <p:sp>
        <p:nvSpPr>
          <p:cNvPr id="57" name="Freeform 76">
            <a:extLst>
              <a:ext uri="{FF2B5EF4-FFF2-40B4-BE49-F238E27FC236}">
                <a16:creationId xmlns:a16="http://schemas.microsoft.com/office/drawing/2014/main" id="{951DC28A-38FA-4746-9193-DF76CD7ED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047" y="2852267"/>
            <a:ext cx="198289" cy="300754"/>
          </a:xfrm>
          <a:custGeom>
            <a:avLst/>
            <a:gdLst>
              <a:gd name="T0" fmla="*/ 284370 w 283"/>
              <a:gd name="T1" fmla="*/ 0 h 489"/>
              <a:gd name="T2" fmla="*/ 284370 w 283"/>
              <a:gd name="T3" fmla="*/ 0 h 489"/>
              <a:gd name="T4" fmla="*/ 52573 w 283"/>
              <a:gd name="T5" fmla="*/ 0 h 489"/>
              <a:gd name="T6" fmla="*/ 0 w 283"/>
              <a:gd name="T7" fmla="*/ 52566 h 489"/>
              <a:gd name="T8" fmla="*/ 0 w 283"/>
              <a:gd name="T9" fmla="*/ 518492 h 489"/>
              <a:gd name="T10" fmla="*/ 52573 w 283"/>
              <a:gd name="T11" fmla="*/ 583005 h 489"/>
              <a:gd name="T12" fmla="*/ 284370 w 283"/>
              <a:gd name="T13" fmla="*/ 583005 h 489"/>
              <a:gd name="T14" fmla="*/ 336943 w 283"/>
              <a:gd name="T15" fmla="*/ 518492 h 489"/>
              <a:gd name="T16" fmla="*/ 336943 w 283"/>
              <a:gd name="T17" fmla="*/ 52566 h 489"/>
              <a:gd name="T18" fmla="*/ 284370 w 283"/>
              <a:gd name="T19" fmla="*/ 0 h 489"/>
              <a:gd name="T20" fmla="*/ 168472 w 283"/>
              <a:gd name="T21" fmla="*/ 549554 h 489"/>
              <a:gd name="T22" fmla="*/ 168472 w 283"/>
              <a:gd name="T23" fmla="*/ 549554 h 489"/>
              <a:gd name="T24" fmla="*/ 126652 w 283"/>
              <a:gd name="T25" fmla="*/ 529245 h 489"/>
              <a:gd name="T26" fmla="*/ 168472 w 283"/>
              <a:gd name="T27" fmla="*/ 496988 h 489"/>
              <a:gd name="T28" fmla="*/ 210291 w 283"/>
              <a:gd name="T29" fmla="*/ 529245 h 489"/>
              <a:gd name="T30" fmla="*/ 168472 w 283"/>
              <a:gd name="T31" fmla="*/ 549554 h 489"/>
              <a:gd name="T32" fmla="*/ 295124 w 283"/>
              <a:gd name="T33" fmla="*/ 465926 h 489"/>
              <a:gd name="T34" fmla="*/ 295124 w 283"/>
              <a:gd name="T35" fmla="*/ 465926 h 489"/>
              <a:gd name="T36" fmla="*/ 41819 w 283"/>
              <a:gd name="T37" fmla="*/ 465926 h 489"/>
              <a:gd name="T38" fmla="*/ 41819 w 283"/>
              <a:gd name="T39" fmla="*/ 74070 h 489"/>
              <a:gd name="T40" fmla="*/ 295124 w 283"/>
              <a:gd name="T41" fmla="*/ 74070 h 489"/>
              <a:gd name="T42" fmla="*/ 295124 w 283"/>
              <a:gd name="T43" fmla="*/ 465926 h 4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id-ID" sz="180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08627D9-943A-4A8C-AD22-5B963383B14F}"/>
              </a:ext>
            </a:extLst>
          </p:cNvPr>
          <p:cNvGrpSpPr/>
          <p:nvPr/>
        </p:nvGrpSpPr>
        <p:grpSpPr>
          <a:xfrm>
            <a:off x="3128202" y="1603231"/>
            <a:ext cx="2747192" cy="2696746"/>
            <a:chOff x="4724401" y="853966"/>
            <a:chExt cx="4016154" cy="3986366"/>
          </a:xfrm>
        </p:grpSpPr>
        <p:sp>
          <p:nvSpPr>
            <p:cNvPr id="87" name="Freeform 3">
              <a:extLst>
                <a:ext uri="{FF2B5EF4-FFF2-40B4-BE49-F238E27FC236}">
                  <a16:creationId xmlns:a16="http://schemas.microsoft.com/office/drawing/2014/main" id="{4B97A46A-A07A-4FBC-90A5-311A209AC5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97468">
              <a:off x="5251796" y="853966"/>
              <a:ext cx="2036659" cy="2065644"/>
            </a:xfrm>
            <a:custGeom>
              <a:avLst/>
              <a:gdLst>
                <a:gd name="T0" fmla="*/ 1537777 w 10688"/>
                <a:gd name="T1" fmla="*/ 3048257 h 10844"/>
                <a:gd name="T2" fmla="*/ 1537777 w 10688"/>
                <a:gd name="T3" fmla="*/ 3048257 h 10844"/>
                <a:gd name="T4" fmla="*/ 1969373 w 10688"/>
                <a:gd name="T5" fmla="*/ 4639722 h 10844"/>
                <a:gd name="T6" fmla="*/ 3425579 w 10688"/>
                <a:gd name="T7" fmla="*/ 4235273 h 10844"/>
                <a:gd name="T8" fmla="*/ 3911125 w 10688"/>
                <a:gd name="T9" fmla="*/ 1200829 h 10844"/>
                <a:gd name="T10" fmla="*/ 877003 w 10688"/>
                <a:gd name="T11" fmla="*/ 701850 h 10844"/>
                <a:gd name="T12" fmla="*/ 0 w 10688"/>
                <a:gd name="T13" fmla="*/ 2118068 h 10844"/>
                <a:gd name="T14" fmla="*/ 1537777 w 10688"/>
                <a:gd name="T15" fmla="*/ 3048257 h 108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688" h="10844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none" lIns="243797" tIns="121899" rIns="243797" bIns="121899" anchor="ctr"/>
            <a:lstStyle/>
            <a:p>
              <a:endParaRPr lang="id-ID" sz="1800"/>
            </a:p>
          </p:txBody>
        </p:sp>
        <p:sp>
          <p:nvSpPr>
            <p:cNvPr id="84" name="Freeform 3">
              <a:extLst>
                <a:ext uri="{FF2B5EF4-FFF2-40B4-BE49-F238E27FC236}">
                  <a16:creationId xmlns:a16="http://schemas.microsoft.com/office/drawing/2014/main" id="{64D5ECFC-A500-4D81-85EF-69FDD62700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02081">
              <a:off x="6689401" y="1335059"/>
              <a:ext cx="2036241" cy="2066067"/>
            </a:xfrm>
            <a:custGeom>
              <a:avLst/>
              <a:gdLst>
                <a:gd name="T0" fmla="*/ 1538178 w 10688"/>
                <a:gd name="T1" fmla="*/ 3047463 h 10844"/>
                <a:gd name="T2" fmla="*/ 1538178 w 10688"/>
                <a:gd name="T3" fmla="*/ 3047463 h 10844"/>
                <a:gd name="T4" fmla="*/ 1969886 w 10688"/>
                <a:gd name="T5" fmla="*/ 4638514 h 10844"/>
                <a:gd name="T6" fmla="*/ 3426471 w 10688"/>
                <a:gd name="T7" fmla="*/ 4234170 h 10844"/>
                <a:gd name="T8" fmla="*/ 3912143 w 10688"/>
                <a:gd name="T9" fmla="*/ 1200516 h 10844"/>
                <a:gd name="T10" fmla="*/ 877232 w 10688"/>
                <a:gd name="T11" fmla="*/ 701667 h 10844"/>
                <a:gd name="T12" fmla="*/ 0 w 10688"/>
                <a:gd name="T13" fmla="*/ 2117517 h 10844"/>
                <a:gd name="T14" fmla="*/ 1538178 w 10688"/>
                <a:gd name="T15" fmla="*/ 3047463 h 108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688" h="10844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wrap="none" lIns="243797" tIns="121899" rIns="243797" bIns="121899" anchor="ctr"/>
            <a:lstStyle/>
            <a:p>
              <a:endParaRPr lang="id-ID" sz="1800"/>
            </a:p>
          </p:txBody>
        </p:sp>
        <p:sp>
          <p:nvSpPr>
            <p:cNvPr id="82" name="Freeform 3">
              <a:extLst>
                <a:ext uri="{FF2B5EF4-FFF2-40B4-BE49-F238E27FC236}">
                  <a16:creationId xmlns:a16="http://schemas.microsoft.com/office/drawing/2014/main" id="{CAAD3C5F-B5F4-4FEB-8EAA-3A142A0658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79122">
              <a:off x="6204880" y="2775046"/>
              <a:ext cx="2036300" cy="2065286"/>
            </a:xfrm>
            <a:custGeom>
              <a:avLst/>
              <a:gdLst>
                <a:gd name="T0" fmla="*/ 3563 w 10688"/>
                <a:gd name="T1" fmla="*/ 7062 h 10844"/>
                <a:gd name="T2" fmla="*/ 3563 w 10688"/>
                <a:gd name="T3" fmla="*/ 7062 h 10844"/>
                <a:gd name="T4" fmla="*/ 4563 w 10688"/>
                <a:gd name="T5" fmla="*/ 10749 h 10844"/>
                <a:gd name="T6" fmla="*/ 7937 w 10688"/>
                <a:gd name="T7" fmla="*/ 9812 h 10844"/>
                <a:gd name="T8" fmla="*/ 9062 w 10688"/>
                <a:gd name="T9" fmla="*/ 2782 h 10844"/>
                <a:gd name="T10" fmla="*/ 2032 w 10688"/>
                <a:gd name="T11" fmla="*/ 1626 h 10844"/>
                <a:gd name="T12" fmla="*/ 0 w 10688"/>
                <a:gd name="T13" fmla="*/ 4907 h 10844"/>
                <a:gd name="T14" fmla="*/ 3563 w 10688"/>
                <a:gd name="T15" fmla="*/ 7062 h 10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88" h="10844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lIns="243797" tIns="121899" rIns="243797" bIns="121899" anchor="ctr"/>
            <a:lstStyle/>
            <a:p>
              <a:pPr defTabSz="685646">
                <a:defRPr/>
              </a:pPr>
              <a:endParaRPr lang="en-US" sz="1800" dirty="0">
                <a:latin typeface="Calibri Light"/>
              </a:endParaRPr>
            </a:p>
          </p:txBody>
        </p:sp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EDEE683-F5A9-4CFD-BBD6-D87FBA3ADE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978264">
              <a:off x="4739007" y="2303362"/>
              <a:ext cx="2036614" cy="2065825"/>
            </a:xfrm>
            <a:custGeom>
              <a:avLst/>
              <a:gdLst>
                <a:gd name="T0" fmla="*/ 3563 w 10688"/>
                <a:gd name="T1" fmla="*/ 7062 h 10844"/>
                <a:gd name="T2" fmla="*/ 3563 w 10688"/>
                <a:gd name="T3" fmla="*/ 7062 h 10844"/>
                <a:gd name="T4" fmla="*/ 4563 w 10688"/>
                <a:gd name="T5" fmla="*/ 10749 h 10844"/>
                <a:gd name="T6" fmla="*/ 7937 w 10688"/>
                <a:gd name="T7" fmla="*/ 9812 h 10844"/>
                <a:gd name="T8" fmla="*/ 9062 w 10688"/>
                <a:gd name="T9" fmla="*/ 2782 h 10844"/>
                <a:gd name="T10" fmla="*/ 2032 w 10688"/>
                <a:gd name="T11" fmla="*/ 1626 h 10844"/>
                <a:gd name="T12" fmla="*/ 0 w 10688"/>
                <a:gd name="T13" fmla="*/ 4907 h 10844"/>
                <a:gd name="T14" fmla="*/ 3563 w 10688"/>
                <a:gd name="T15" fmla="*/ 7062 h 10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88" h="10844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lIns="243797" tIns="121899" rIns="243797" bIns="121899" anchor="ctr"/>
            <a:lstStyle/>
            <a:p>
              <a:pPr defTabSz="685646">
                <a:defRPr/>
              </a:pPr>
              <a:endParaRPr lang="en-US" sz="1800" dirty="0">
                <a:latin typeface="Calibri Light"/>
              </a:endParaRPr>
            </a:p>
          </p:txBody>
        </p:sp>
      </p:grpSp>
      <p:sp>
        <p:nvSpPr>
          <p:cNvPr id="107" name="Freeform 50">
            <a:extLst>
              <a:ext uri="{FF2B5EF4-FFF2-40B4-BE49-F238E27FC236}">
                <a16:creationId xmlns:a16="http://schemas.microsoft.com/office/drawing/2014/main" id="{07C13932-164B-4F10-A807-C21C053DA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2502" y="3066927"/>
            <a:ext cx="285799" cy="393338"/>
          </a:xfrm>
          <a:custGeom>
            <a:avLst/>
            <a:gdLst>
              <a:gd name="T0" fmla="*/ 308747 w 444"/>
              <a:gd name="T1" fmla="*/ 306682 h 443"/>
              <a:gd name="T2" fmla="*/ 308747 w 444"/>
              <a:gd name="T3" fmla="*/ 306682 h 443"/>
              <a:gd name="T4" fmla="*/ 192216 w 444"/>
              <a:gd name="T5" fmla="*/ 369927 h 443"/>
              <a:gd name="T6" fmla="*/ 74484 w 444"/>
              <a:gd name="T7" fmla="*/ 369927 h 443"/>
              <a:gd name="T8" fmla="*/ 85296 w 444"/>
              <a:gd name="T9" fmla="*/ 485679 h 443"/>
              <a:gd name="T10" fmla="*/ 372419 w 444"/>
              <a:gd name="T11" fmla="*/ 369927 h 443"/>
              <a:gd name="T12" fmla="*/ 499762 w 444"/>
              <a:gd name="T13" fmla="*/ 72792 h 443"/>
              <a:gd name="T14" fmla="*/ 383231 w 444"/>
              <a:gd name="T15" fmla="*/ 63246 h 443"/>
              <a:gd name="T16" fmla="*/ 383231 w 444"/>
              <a:gd name="T17" fmla="*/ 180190 h 443"/>
              <a:gd name="T18" fmla="*/ 308747 w 444"/>
              <a:gd name="T19" fmla="*/ 306682 h 4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id-ID" sz="1800" dirty="0"/>
          </a:p>
        </p:txBody>
      </p:sp>
      <p:sp>
        <p:nvSpPr>
          <p:cNvPr id="108" name="Freeform 986">
            <a:extLst>
              <a:ext uri="{FF2B5EF4-FFF2-40B4-BE49-F238E27FC236}">
                <a16:creationId xmlns:a16="http://schemas.microsoft.com/office/drawing/2014/main" id="{6FE7C68B-698A-4E9A-9DBA-A7A8FE123576}"/>
              </a:ext>
            </a:extLst>
          </p:cNvPr>
          <p:cNvSpPr>
            <a:spLocks noEditPoints="1"/>
          </p:cNvSpPr>
          <p:nvPr/>
        </p:nvSpPr>
        <p:spPr bwMode="auto">
          <a:xfrm>
            <a:off x="4695133" y="3510436"/>
            <a:ext cx="357050" cy="299460"/>
          </a:xfrm>
          <a:custGeom>
            <a:avLst/>
            <a:gdLst>
              <a:gd name="T0" fmla="*/ 49 w 118"/>
              <a:gd name="T1" fmla="*/ 0 h 89"/>
              <a:gd name="T2" fmla="*/ 45 w 118"/>
              <a:gd name="T3" fmla="*/ 1 h 89"/>
              <a:gd name="T4" fmla="*/ 40 w 118"/>
              <a:gd name="T5" fmla="*/ 6 h 89"/>
              <a:gd name="T6" fmla="*/ 39 w 118"/>
              <a:gd name="T7" fmla="*/ 15 h 89"/>
              <a:gd name="T8" fmla="*/ 49 w 118"/>
              <a:gd name="T9" fmla="*/ 10 h 89"/>
              <a:gd name="T10" fmla="*/ 108 w 118"/>
              <a:gd name="T11" fmla="*/ 20 h 89"/>
              <a:gd name="T12" fmla="*/ 74 w 118"/>
              <a:gd name="T13" fmla="*/ 29 h 89"/>
              <a:gd name="T14" fmla="*/ 108 w 118"/>
              <a:gd name="T15" fmla="*/ 59 h 89"/>
              <a:gd name="T16" fmla="*/ 49 w 118"/>
              <a:gd name="T17" fmla="*/ 54 h 89"/>
              <a:gd name="T18" fmla="*/ 39 w 118"/>
              <a:gd name="T19" fmla="*/ 59 h 89"/>
              <a:gd name="T20" fmla="*/ 40 w 118"/>
              <a:gd name="T21" fmla="*/ 63 h 89"/>
              <a:gd name="T22" fmla="*/ 45 w 118"/>
              <a:gd name="T23" fmla="*/ 68 h 89"/>
              <a:gd name="T24" fmla="*/ 81 w 118"/>
              <a:gd name="T25" fmla="*/ 69 h 89"/>
              <a:gd name="T26" fmla="*/ 77 w 118"/>
              <a:gd name="T27" fmla="*/ 76 h 89"/>
              <a:gd name="T28" fmla="*/ 72 w 118"/>
              <a:gd name="T29" fmla="*/ 79 h 89"/>
              <a:gd name="T30" fmla="*/ 29 w 118"/>
              <a:gd name="T31" fmla="*/ 66 h 89"/>
              <a:gd name="T32" fmla="*/ 41 w 118"/>
              <a:gd name="T33" fmla="*/ 29 h 89"/>
              <a:gd name="T34" fmla="*/ 59 w 118"/>
              <a:gd name="T35" fmla="*/ 34 h 89"/>
              <a:gd name="T36" fmla="*/ 59 w 118"/>
              <a:gd name="T37" fmla="*/ 37 h 89"/>
              <a:gd name="T38" fmla="*/ 56 w 118"/>
              <a:gd name="T39" fmla="*/ 39 h 89"/>
              <a:gd name="T40" fmla="*/ 44 w 118"/>
              <a:gd name="T41" fmla="*/ 39 h 89"/>
              <a:gd name="T42" fmla="*/ 54 w 118"/>
              <a:gd name="T43" fmla="*/ 49 h 89"/>
              <a:gd name="T44" fmla="*/ 60 w 118"/>
              <a:gd name="T45" fmla="*/ 48 h 89"/>
              <a:gd name="T46" fmla="*/ 67 w 118"/>
              <a:gd name="T47" fmla="*/ 41 h 89"/>
              <a:gd name="T48" fmla="*/ 69 w 118"/>
              <a:gd name="T49" fmla="*/ 25 h 89"/>
              <a:gd name="T50" fmla="*/ 69 w 118"/>
              <a:gd name="T51" fmla="*/ 22 h 89"/>
              <a:gd name="T52" fmla="*/ 66 w 118"/>
              <a:gd name="T53" fmla="*/ 20 h 89"/>
              <a:gd name="T54" fmla="*/ 39 w 118"/>
              <a:gd name="T55" fmla="*/ 20 h 89"/>
              <a:gd name="T56" fmla="*/ 37 w 118"/>
              <a:gd name="T57" fmla="*/ 20 h 89"/>
              <a:gd name="T58" fmla="*/ 27 w 118"/>
              <a:gd name="T59" fmla="*/ 31 h 89"/>
              <a:gd name="T60" fmla="*/ 24 w 118"/>
              <a:gd name="T61" fmla="*/ 29 h 89"/>
              <a:gd name="T62" fmla="*/ 4 w 118"/>
              <a:gd name="T63" fmla="*/ 29 h 89"/>
              <a:gd name="T64" fmla="*/ 1 w 118"/>
              <a:gd name="T65" fmla="*/ 31 h 89"/>
              <a:gd name="T66" fmla="*/ 0 w 118"/>
              <a:gd name="T67" fmla="*/ 34 h 89"/>
              <a:gd name="T68" fmla="*/ 0 w 118"/>
              <a:gd name="T69" fmla="*/ 74 h 89"/>
              <a:gd name="T70" fmla="*/ 1 w 118"/>
              <a:gd name="T71" fmla="*/ 78 h 89"/>
              <a:gd name="T72" fmla="*/ 4 w 118"/>
              <a:gd name="T73" fmla="*/ 79 h 89"/>
              <a:gd name="T74" fmla="*/ 24 w 118"/>
              <a:gd name="T75" fmla="*/ 79 h 89"/>
              <a:gd name="T76" fmla="*/ 35 w 118"/>
              <a:gd name="T77" fmla="*/ 87 h 89"/>
              <a:gd name="T78" fmla="*/ 37 w 118"/>
              <a:gd name="T79" fmla="*/ 89 h 89"/>
              <a:gd name="T80" fmla="*/ 72 w 118"/>
              <a:gd name="T81" fmla="*/ 89 h 89"/>
              <a:gd name="T82" fmla="*/ 76 w 118"/>
              <a:gd name="T83" fmla="*/ 89 h 89"/>
              <a:gd name="T84" fmla="*/ 83 w 118"/>
              <a:gd name="T85" fmla="*/ 84 h 89"/>
              <a:gd name="T86" fmla="*/ 91 w 118"/>
              <a:gd name="T87" fmla="*/ 69 h 89"/>
              <a:gd name="T88" fmla="*/ 108 w 118"/>
              <a:gd name="T89" fmla="*/ 69 h 89"/>
              <a:gd name="T90" fmla="*/ 115 w 118"/>
              <a:gd name="T91" fmla="*/ 66 h 89"/>
              <a:gd name="T92" fmla="*/ 118 w 118"/>
              <a:gd name="T93" fmla="*/ 59 h 89"/>
              <a:gd name="T94" fmla="*/ 118 w 118"/>
              <a:gd name="T95" fmla="*/ 10 h 89"/>
              <a:gd name="T96" fmla="*/ 115 w 118"/>
              <a:gd name="T97" fmla="*/ 2 h 89"/>
              <a:gd name="T98" fmla="*/ 108 w 118"/>
              <a:gd name="T99" fmla="*/ 0 h 89"/>
              <a:gd name="T100" fmla="*/ 19 w 118"/>
              <a:gd name="T101" fmla="*/ 69 h 89"/>
              <a:gd name="T102" fmla="*/ 9 w 118"/>
              <a:gd name="T103" fmla="*/ 39 h 89"/>
              <a:gd name="T104" fmla="*/ 19 w 118"/>
              <a:gd name="T105" fmla="*/ 6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8" h="89">
                <a:moveTo>
                  <a:pt x="108" y="0"/>
                </a:moveTo>
                <a:lnTo>
                  <a:pt x="49" y="0"/>
                </a:lnTo>
                <a:lnTo>
                  <a:pt x="49" y="0"/>
                </a:lnTo>
                <a:lnTo>
                  <a:pt x="45" y="1"/>
                </a:lnTo>
                <a:lnTo>
                  <a:pt x="41" y="2"/>
                </a:lnTo>
                <a:lnTo>
                  <a:pt x="40" y="6"/>
                </a:lnTo>
                <a:lnTo>
                  <a:pt x="39" y="10"/>
                </a:lnTo>
                <a:lnTo>
                  <a:pt x="39" y="15"/>
                </a:lnTo>
                <a:lnTo>
                  <a:pt x="49" y="15"/>
                </a:lnTo>
                <a:lnTo>
                  <a:pt x="49" y="10"/>
                </a:lnTo>
                <a:lnTo>
                  <a:pt x="108" y="10"/>
                </a:lnTo>
                <a:lnTo>
                  <a:pt x="108" y="20"/>
                </a:lnTo>
                <a:lnTo>
                  <a:pt x="74" y="20"/>
                </a:lnTo>
                <a:lnTo>
                  <a:pt x="74" y="29"/>
                </a:lnTo>
                <a:lnTo>
                  <a:pt x="108" y="29"/>
                </a:lnTo>
                <a:lnTo>
                  <a:pt x="108" y="59"/>
                </a:lnTo>
                <a:lnTo>
                  <a:pt x="49" y="59"/>
                </a:lnTo>
                <a:lnTo>
                  <a:pt x="49" y="54"/>
                </a:lnTo>
                <a:lnTo>
                  <a:pt x="39" y="54"/>
                </a:lnTo>
                <a:lnTo>
                  <a:pt x="39" y="59"/>
                </a:lnTo>
                <a:lnTo>
                  <a:pt x="39" y="59"/>
                </a:lnTo>
                <a:lnTo>
                  <a:pt x="40" y="63"/>
                </a:lnTo>
                <a:lnTo>
                  <a:pt x="41" y="66"/>
                </a:lnTo>
                <a:lnTo>
                  <a:pt x="45" y="68"/>
                </a:lnTo>
                <a:lnTo>
                  <a:pt x="49" y="69"/>
                </a:lnTo>
                <a:lnTo>
                  <a:pt x="81" y="69"/>
                </a:lnTo>
                <a:lnTo>
                  <a:pt x="77" y="76"/>
                </a:lnTo>
                <a:lnTo>
                  <a:pt x="77" y="76"/>
                </a:lnTo>
                <a:lnTo>
                  <a:pt x="75" y="78"/>
                </a:lnTo>
                <a:lnTo>
                  <a:pt x="72" y="79"/>
                </a:lnTo>
                <a:lnTo>
                  <a:pt x="41" y="79"/>
                </a:lnTo>
                <a:lnTo>
                  <a:pt x="29" y="66"/>
                </a:lnTo>
                <a:lnTo>
                  <a:pt x="29" y="42"/>
                </a:lnTo>
                <a:lnTo>
                  <a:pt x="41" y="29"/>
                </a:lnTo>
                <a:lnTo>
                  <a:pt x="59" y="29"/>
                </a:lnTo>
                <a:lnTo>
                  <a:pt x="59" y="34"/>
                </a:lnTo>
                <a:lnTo>
                  <a:pt x="59" y="34"/>
                </a:lnTo>
                <a:lnTo>
                  <a:pt x="59" y="37"/>
                </a:lnTo>
                <a:lnTo>
                  <a:pt x="57" y="38"/>
                </a:lnTo>
                <a:lnTo>
                  <a:pt x="56" y="39"/>
                </a:lnTo>
                <a:lnTo>
                  <a:pt x="54" y="39"/>
                </a:lnTo>
                <a:lnTo>
                  <a:pt x="44" y="39"/>
                </a:lnTo>
                <a:lnTo>
                  <a:pt x="44" y="49"/>
                </a:lnTo>
                <a:lnTo>
                  <a:pt x="54" y="49"/>
                </a:lnTo>
                <a:lnTo>
                  <a:pt x="54" y="49"/>
                </a:lnTo>
                <a:lnTo>
                  <a:pt x="60" y="48"/>
                </a:lnTo>
                <a:lnTo>
                  <a:pt x="64" y="44"/>
                </a:lnTo>
                <a:lnTo>
                  <a:pt x="67" y="41"/>
                </a:lnTo>
                <a:lnTo>
                  <a:pt x="69" y="34"/>
                </a:lnTo>
                <a:lnTo>
                  <a:pt x="69" y="25"/>
                </a:lnTo>
                <a:lnTo>
                  <a:pt x="69" y="25"/>
                </a:lnTo>
                <a:lnTo>
                  <a:pt x="69" y="22"/>
                </a:lnTo>
                <a:lnTo>
                  <a:pt x="67" y="21"/>
                </a:lnTo>
                <a:lnTo>
                  <a:pt x="66" y="20"/>
                </a:lnTo>
                <a:lnTo>
                  <a:pt x="64" y="20"/>
                </a:lnTo>
                <a:lnTo>
                  <a:pt x="39" y="20"/>
                </a:lnTo>
                <a:lnTo>
                  <a:pt x="39" y="20"/>
                </a:lnTo>
                <a:lnTo>
                  <a:pt x="37" y="20"/>
                </a:lnTo>
                <a:lnTo>
                  <a:pt x="35" y="21"/>
                </a:lnTo>
                <a:lnTo>
                  <a:pt x="27" y="31"/>
                </a:lnTo>
                <a:lnTo>
                  <a:pt x="27" y="31"/>
                </a:lnTo>
                <a:lnTo>
                  <a:pt x="24" y="29"/>
                </a:lnTo>
                <a:lnTo>
                  <a:pt x="4" y="29"/>
                </a:lnTo>
                <a:lnTo>
                  <a:pt x="4" y="29"/>
                </a:lnTo>
                <a:lnTo>
                  <a:pt x="2" y="29"/>
                </a:lnTo>
                <a:lnTo>
                  <a:pt x="1" y="31"/>
                </a:lnTo>
                <a:lnTo>
                  <a:pt x="0" y="32"/>
                </a:lnTo>
                <a:lnTo>
                  <a:pt x="0" y="34"/>
                </a:lnTo>
                <a:lnTo>
                  <a:pt x="0" y="74"/>
                </a:lnTo>
                <a:lnTo>
                  <a:pt x="0" y="74"/>
                </a:lnTo>
                <a:lnTo>
                  <a:pt x="0" y="76"/>
                </a:lnTo>
                <a:lnTo>
                  <a:pt x="1" y="78"/>
                </a:lnTo>
                <a:lnTo>
                  <a:pt x="2" y="79"/>
                </a:lnTo>
                <a:lnTo>
                  <a:pt x="4" y="79"/>
                </a:lnTo>
                <a:lnTo>
                  <a:pt x="24" y="79"/>
                </a:lnTo>
                <a:lnTo>
                  <a:pt x="24" y="79"/>
                </a:lnTo>
                <a:lnTo>
                  <a:pt x="27" y="78"/>
                </a:lnTo>
                <a:lnTo>
                  <a:pt x="35" y="87"/>
                </a:lnTo>
                <a:lnTo>
                  <a:pt x="35" y="87"/>
                </a:lnTo>
                <a:lnTo>
                  <a:pt x="37" y="89"/>
                </a:lnTo>
                <a:lnTo>
                  <a:pt x="39" y="89"/>
                </a:lnTo>
                <a:lnTo>
                  <a:pt x="72" y="89"/>
                </a:lnTo>
                <a:lnTo>
                  <a:pt x="72" y="89"/>
                </a:lnTo>
                <a:lnTo>
                  <a:pt x="76" y="89"/>
                </a:lnTo>
                <a:lnTo>
                  <a:pt x="80" y="86"/>
                </a:lnTo>
                <a:lnTo>
                  <a:pt x="83" y="84"/>
                </a:lnTo>
                <a:lnTo>
                  <a:pt x="86" y="80"/>
                </a:lnTo>
                <a:lnTo>
                  <a:pt x="91" y="69"/>
                </a:lnTo>
                <a:lnTo>
                  <a:pt x="108" y="69"/>
                </a:lnTo>
                <a:lnTo>
                  <a:pt x="108" y="69"/>
                </a:lnTo>
                <a:lnTo>
                  <a:pt x="112" y="68"/>
                </a:lnTo>
                <a:lnTo>
                  <a:pt x="115" y="66"/>
                </a:lnTo>
                <a:lnTo>
                  <a:pt x="117" y="63"/>
                </a:lnTo>
                <a:lnTo>
                  <a:pt x="118" y="59"/>
                </a:lnTo>
                <a:lnTo>
                  <a:pt x="118" y="10"/>
                </a:lnTo>
                <a:lnTo>
                  <a:pt x="118" y="10"/>
                </a:lnTo>
                <a:lnTo>
                  <a:pt x="117" y="6"/>
                </a:lnTo>
                <a:lnTo>
                  <a:pt x="115" y="2"/>
                </a:lnTo>
                <a:lnTo>
                  <a:pt x="112" y="1"/>
                </a:lnTo>
                <a:lnTo>
                  <a:pt x="108" y="0"/>
                </a:lnTo>
                <a:lnTo>
                  <a:pt x="108" y="0"/>
                </a:lnTo>
                <a:close/>
                <a:moveTo>
                  <a:pt x="19" y="69"/>
                </a:moveTo>
                <a:lnTo>
                  <a:pt x="9" y="69"/>
                </a:lnTo>
                <a:lnTo>
                  <a:pt x="9" y="39"/>
                </a:lnTo>
                <a:lnTo>
                  <a:pt x="19" y="39"/>
                </a:lnTo>
                <a:lnTo>
                  <a:pt x="19" y="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u="sng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756B77E-C83B-4C61-924D-69F77B245726}"/>
              </a:ext>
            </a:extLst>
          </p:cNvPr>
          <p:cNvGrpSpPr/>
          <p:nvPr/>
        </p:nvGrpSpPr>
        <p:grpSpPr>
          <a:xfrm>
            <a:off x="5036107" y="2472820"/>
            <a:ext cx="343954" cy="309410"/>
            <a:chOff x="4643553" y="1747990"/>
            <a:chExt cx="163304" cy="131551"/>
          </a:xfrm>
          <a:solidFill>
            <a:schemeClr val="bg1"/>
          </a:solidFill>
        </p:grpSpPr>
        <p:sp>
          <p:nvSpPr>
            <p:cNvPr id="50" name="Freeform 386">
              <a:extLst>
                <a:ext uri="{FF2B5EF4-FFF2-40B4-BE49-F238E27FC236}">
                  <a16:creationId xmlns:a16="http://schemas.microsoft.com/office/drawing/2014/main" id="{91A0FB65-CBC5-4C8B-AF7C-BDEAFFA1C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553" y="1747990"/>
              <a:ext cx="163304" cy="95261"/>
            </a:xfrm>
            <a:custGeom>
              <a:avLst/>
              <a:gdLst>
                <a:gd name="T0" fmla="*/ 106 w 109"/>
                <a:gd name="T1" fmla="*/ 25 h 63"/>
                <a:gd name="T2" fmla="*/ 57 w 109"/>
                <a:gd name="T3" fmla="*/ 0 h 63"/>
                <a:gd name="T4" fmla="*/ 57 w 109"/>
                <a:gd name="T5" fmla="*/ 0 h 63"/>
                <a:gd name="T6" fmla="*/ 54 w 109"/>
                <a:gd name="T7" fmla="*/ 0 h 63"/>
                <a:gd name="T8" fmla="*/ 52 w 109"/>
                <a:gd name="T9" fmla="*/ 0 h 63"/>
                <a:gd name="T10" fmla="*/ 3 w 109"/>
                <a:gd name="T11" fmla="*/ 25 h 63"/>
                <a:gd name="T12" fmla="*/ 3 w 109"/>
                <a:gd name="T13" fmla="*/ 25 h 63"/>
                <a:gd name="T14" fmla="*/ 0 w 109"/>
                <a:gd name="T15" fmla="*/ 27 h 63"/>
                <a:gd name="T16" fmla="*/ 0 w 109"/>
                <a:gd name="T17" fmla="*/ 27 h 63"/>
                <a:gd name="T18" fmla="*/ 0 w 109"/>
                <a:gd name="T19" fmla="*/ 30 h 63"/>
                <a:gd name="T20" fmla="*/ 0 w 109"/>
                <a:gd name="T21" fmla="*/ 58 h 63"/>
                <a:gd name="T22" fmla="*/ 0 w 109"/>
                <a:gd name="T23" fmla="*/ 58 h 63"/>
                <a:gd name="T24" fmla="*/ 0 w 109"/>
                <a:gd name="T25" fmla="*/ 61 h 63"/>
                <a:gd name="T26" fmla="*/ 1 w 109"/>
                <a:gd name="T27" fmla="*/ 62 h 63"/>
                <a:gd name="T28" fmla="*/ 3 w 109"/>
                <a:gd name="T29" fmla="*/ 63 h 63"/>
                <a:gd name="T30" fmla="*/ 5 w 109"/>
                <a:gd name="T31" fmla="*/ 63 h 63"/>
                <a:gd name="T32" fmla="*/ 5 w 109"/>
                <a:gd name="T33" fmla="*/ 63 h 63"/>
                <a:gd name="T34" fmla="*/ 8 w 109"/>
                <a:gd name="T35" fmla="*/ 63 h 63"/>
                <a:gd name="T36" fmla="*/ 9 w 109"/>
                <a:gd name="T37" fmla="*/ 62 h 63"/>
                <a:gd name="T38" fmla="*/ 10 w 109"/>
                <a:gd name="T39" fmla="*/ 61 h 63"/>
                <a:gd name="T40" fmla="*/ 10 w 109"/>
                <a:gd name="T41" fmla="*/ 58 h 63"/>
                <a:gd name="T42" fmla="*/ 10 w 109"/>
                <a:gd name="T43" fmla="*/ 36 h 63"/>
                <a:gd name="T44" fmla="*/ 54 w 109"/>
                <a:gd name="T45" fmla="*/ 55 h 63"/>
                <a:gd name="T46" fmla="*/ 105 w 109"/>
                <a:gd name="T47" fmla="*/ 35 h 63"/>
                <a:gd name="T48" fmla="*/ 105 w 109"/>
                <a:gd name="T49" fmla="*/ 35 h 63"/>
                <a:gd name="T50" fmla="*/ 108 w 109"/>
                <a:gd name="T51" fmla="*/ 32 h 63"/>
                <a:gd name="T52" fmla="*/ 109 w 109"/>
                <a:gd name="T53" fmla="*/ 30 h 63"/>
                <a:gd name="T54" fmla="*/ 109 w 109"/>
                <a:gd name="T55" fmla="*/ 30 h 63"/>
                <a:gd name="T56" fmla="*/ 108 w 109"/>
                <a:gd name="T57" fmla="*/ 27 h 63"/>
                <a:gd name="T58" fmla="*/ 106 w 109"/>
                <a:gd name="T59" fmla="*/ 25 h 63"/>
                <a:gd name="T60" fmla="*/ 106 w 109"/>
                <a:gd name="T61" fmla="*/ 2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63">
                  <a:moveTo>
                    <a:pt x="106" y="25"/>
                  </a:moveTo>
                  <a:lnTo>
                    <a:pt x="57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8" y="63"/>
                  </a:lnTo>
                  <a:lnTo>
                    <a:pt x="9" y="62"/>
                  </a:lnTo>
                  <a:lnTo>
                    <a:pt x="10" y="61"/>
                  </a:lnTo>
                  <a:lnTo>
                    <a:pt x="10" y="58"/>
                  </a:lnTo>
                  <a:lnTo>
                    <a:pt x="10" y="36"/>
                  </a:lnTo>
                  <a:lnTo>
                    <a:pt x="54" y="55"/>
                  </a:lnTo>
                  <a:lnTo>
                    <a:pt x="105" y="35"/>
                  </a:lnTo>
                  <a:lnTo>
                    <a:pt x="105" y="35"/>
                  </a:lnTo>
                  <a:lnTo>
                    <a:pt x="108" y="32"/>
                  </a:lnTo>
                  <a:lnTo>
                    <a:pt x="109" y="30"/>
                  </a:lnTo>
                  <a:lnTo>
                    <a:pt x="109" y="30"/>
                  </a:lnTo>
                  <a:lnTo>
                    <a:pt x="108" y="27"/>
                  </a:lnTo>
                  <a:lnTo>
                    <a:pt x="106" y="25"/>
                  </a:lnTo>
                  <a:lnTo>
                    <a:pt x="106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u="sng"/>
            </a:p>
          </p:txBody>
        </p:sp>
        <p:sp>
          <p:nvSpPr>
            <p:cNvPr id="51" name="Freeform 387">
              <a:extLst>
                <a:ext uri="{FF2B5EF4-FFF2-40B4-BE49-F238E27FC236}">
                  <a16:creationId xmlns:a16="http://schemas.microsoft.com/office/drawing/2014/main" id="{3E0F68ED-B384-4CEC-B581-DCE1AF082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771" y="1825106"/>
              <a:ext cx="104333" cy="40827"/>
            </a:xfrm>
            <a:custGeom>
              <a:avLst/>
              <a:gdLst>
                <a:gd name="T0" fmla="*/ 34 w 69"/>
                <a:gd name="T1" fmla="*/ 13 h 28"/>
                <a:gd name="T2" fmla="*/ 34 w 69"/>
                <a:gd name="T3" fmla="*/ 13 h 28"/>
                <a:gd name="T4" fmla="*/ 32 w 69"/>
                <a:gd name="T5" fmla="*/ 13 h 28"/>
                <a:gd name="T6" fmla="*/ 0 w 69"/>
                <a:gd name="T7" fmla="*/ 0 h 28"/>
                <a:gd name="T8" fmla="*/ 0 w 69"/>
                <a:gd name="T9" fmla="*/ 15 h 28"/>
                <a:gd name="T10" fmla="*/ 0 w 69"/>
                <a:gd name="T11" fmla="*/ 15 h 28"/>
                <a:gd name="T12" fmla="*/ 1 w 69"/>
                <a:gd name="T13" fmla="*/ 17 h 28"/>
                <a:gd name="T14" fmla="*/ 2 w 69"/>
                <a:gd name="T15" fmla="*/ 18 h 28"/>
                <a:gd name="T16" fmla="*/ 2 w 69"/>
                <a:gd name="T17" fmla="*/ 18 h 28"/>
                <a:gd name="T18" fmla="*/ 16 w 69"/>
                <a:gd name="T19" fmla="*/ 24 h 28"/>
                <a:gd name="T20" fmla="*/ 25 w 69"/>
                <a:gd name="T21" fmla="*/ 27 h 28"/>
                <a:gd name="T22" fmla="*/ 34 w 69"/>
                <a:gd name="T23" fmla="*/ 28 h 28"/>
                <a:gd name="T24" fmla="*/ 34 w 69"/>
                <a:gd name="T25" fmla="*/ 28 h 28"/>
                <a:gd name="T26" fmla="*/ 44 w 69"/>
                <a:gd name="T27" fmla="*/ 27 h 28"/>
                <a:gd name="T28" fmla="*/ 53 w 69"/>
                <a:gd name="T29" fmla="*/ 24 h 28"/>
                <a:gd name="T30" fmla="*/ 67 w 69"/>
                <a:gd name="T31" fmla="*/ 18 h 28"/>
                <a:gd name="T32" fmla="*/ 67 w 69"/>
                <a:gd name="T33" fmla="*/ 18 h 28"/>
                <a:gd name="T34" fmla="*/ 68 w 69"/>
                <a:gd name="T35" fmla="*/ 17 h 28"/>
                <a:gd name="T36" fmla="*/ 69 w 69"/>
                <a:gd name="T37" fmla="*/ 15 h 28"/>
                <a:gd name="T38" fmla="*/ 69 w 69"/>
                <a:gd name="T39" fmla="*/ 1 h 28"/>
                <a:gd name="T40" fmla="*/ 36 w 69"/>
                <a:gd name="T41" fmla="*/ 13 h 28"/>
                <a:gd name="T42" fmla="*/ 36 w 69"/>
                <a:gd name="T43" fmla="*/ 13 h 28"/>
                <a:gd name="T44" fmla="*/ 34 w 69"/>
                <a:gd name="T45" fmla="*/ 13 h 28"/>
                <a:gd name="T46" fmla="*/ 34 w 69"/>
                <a:gd name="T4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9" h="28">
                  <a:moveTo>
                    <a:pt x="34" y="13"/>
                  </a:moveTo>
                  <a:lnTo>
                    <a:pt x="34" y="13"/>
                  </a:lnTo>
                  <a:lnTo>
                    <a:pt x="32" y="13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6" y="24"/>
                  </a:lnTo>
                  <a:lnTo>
                    <a:pt x="25" y="27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44" y="27"/>
                  </a:lnTo>
                  <a:lnTo>
                    <a:pt x="53" y="24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8" y="17"/>
                  </a:lnTo>
                  <a:lnTo>
                    <a:pt x="69" y="15"/>
                  </a:lnTo>
                  <a:lnTo>
                    <a:pt x="69" y="1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4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u="sng"/>
            </a:p>
          </p:txBody>
        </p:sp>
        <p:sp>
          <p:nvSpPr>
            <p:cNvPr id="52" name="Freeform 388">
              <a:extLst>
                <a:ext uri="{FF2B5EF4-FFF2-40B4-BE49-F238E27FC236}">
                  <a16:creationId xmlns:a16="http://schemas.microsoft.com/office/drawing/2014/main" id="{1C38EF23-2D17-4EED-A261-470DE0CC7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553" y="1852324"/>
              <a:ext cx="13610" cy="27217"/>
            </a:xfrm>
            <a:custGeom>
              <a:avLst/>
              <a:gdLst>
                <a:gd name="T0" fmla="*/ 5 w 10"/>
                <a:gd name="T1" fmla="*/ 0 h 20"/>
                <a:gd name="T2" fmla="*/ 5 w 10"/>
                <a:gd name="T3" fmla="*/ 0 h 20"/>
                <a:gd name="T4" fmla="*/ 3 w 10"/>
                <a:gd name="T5" fmla="*/ 0 h 20"/>
                <a:gd name="T6" fmla="*/ 1 w 10"/>
                <a:gd name="T7" fmla="*/ 2 h 20"/>
                <a:gd name="T8" fmla="*/ 0 w 10"/>
                <a:gd name="T9" fmla="*/ 3 h 20"/>
                <a:gd name="T10" fmla="*/ 0 w 10"/>
                <a:gd name="T11" fmla="*/ 5 h 20"/>
                <a:gd name="T12" fmla="*/ 0 w 10"/>
                <a:gd name="T13" fmla="*/ 15 h 20"/>
                <a:gd name="T14" fmla="*/ 0 w 10"/>
                <a:gd name="T15" fmla="*/ 15 h 20"/>
                <a:gd name="T16" fmla="*/ 0 w 10"/>
                <a:gd name="T17" fmla="*/ 18 h 20"/>
                <a:gd name="T18" fmla="*/ 1 w 10"/>
                <a:gd name="T19" fmla="*/ 19 h 20"/>
                <a:gd name="T20" fmla="*/ 3 w 10"/>
                <a:gd name="T21" fmla="*/ 20 h 20"/>
                <a:gd name="T22" fmla="*/ 5 w 10"/>
                <a:gd name="T23" fmla="*/ 20 h 20"/>
                <a:gd name="T24" fmla="*/ 5 w 10"/>
                <a:gd name="T25" fmla="*/ 20 h 20"/>
                <a:gd name="T26" fmla="*/ 8 w 10"/>
                <a:gd name="T27" fmla="*/ 20 h 20"/>
                <a:gd name="T28" fmla="*/ 9 w 10"/>
                <a:gd name="T29" fmla="*/ 19 h 20"/>
                <a:gd name="T30" fmla="*/ 10 w 10"/>
                <a:gd name="T31" fmla="*/ 18 h 20"/>
                <a:gd name="T32" fmla="*/ 10 w 10"/>
                <a:gd name="T33" fmla="*/ 15 h 20"/>
                <a:gd name="T34" fmla="*/ 10 w 10"/>
                <a:gd name="T35" fmla="*/ 5 h 20"/>
                <a:gd name="T36" fmla="*/ 10 w 10"/>
                <a:gd name="T37" fmla="*/ 5 h 20"/>
                <a:gd name="T38" fmla="*/ 10 w 10"/>
                <a:gd name="T39" fmla="*/ 3 h 20"/>
                <a:gd name="T40" fmla="*/ 9 w 10"/>
                <a:gd name="T41" fmla="*/ 2 h 20"/>
                <a:gd name="T42" fmla="*/ 8 w 10"/>
                <a:gd name="T43" fmla="*/ 0 h 20"/>
                <a:gd name="T44" fmla="*/ 5 w 10"/>
                <a:gd name="T45" fmla="*/ 0 h 20"/>
                <a:gd name="T46" fmla="*/ 5 w 10"/>
                <a:gd name="T4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" h="20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9" y="19"/>
                  </a:lnTo>
                  <a:lnTo>
                    <a:pt x="10" y="18"/>
                  </a:lnTo>
                  <a:lnTo>
                    <a:pt x="10" y="1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u="sng"/>
            </a:p>
          </p:txBody>
        </p:sp>
      </p:grpSp>
      <p:sp>
        <p:nvSpPr>
          <p:cNvPr id="53" name="Freeform 144">
            <a:extLst>
              <a:ext uri="{FF2B5EF4-FFF2-40B4-BE49-F238E27FC236}">
                <a16:creationId xmlns:a16="http://schemas.microsoft.com/office/drawing/2014/main" id="{DF630D99-41BD-4BBE-B7B1-E614F5209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595" y="2125217"/>
            <a:ext cx="265708" cy="287598"/>
          </a:xfrm>
          <a:custGeom>
            <a:avLst/>
            <a:gdLst>
              <a:gd name="T0" fmla="*/ 511776 w 444"/>
              <a:gd name="T1" fmla="*/ 0 h 399"/>
              <a:gd name="T2" fmla="*/ 511776 w 444"/>
              <a:gd name="T3" fmla="*/ 0 h 399"/>
              <a:gd name="T4" fmla="*/ 10812 w 444"/>
              <a:gd name="T5" fmla="*/ 0 h 399"/>
              <a:gd name="T6" fmla="*/ 0 w 444"/>
              <a:gd name="T7" fmla="*/ 20224 h 399"/>
              <a:gd name="T8" fmla="*/ 0 w 444"/>
              <a:gd name="T9" fmla="*/ 83274 h 399"/>
              <a:gd name="T10" fmla="*/ 532199 w 444"/>
              <a:gd name="T11" fmla="*/ 83274 h 399"/>
              <a:gd name="T12" fmla="*/ 532199 w 444"/>
              <a:gd name="T13" fmla="*/ 20224 h 399"/>
              <a:gd name="T14" fmla="*/ 511776 w 444"/>
              <a:gd name="T15" fmla="*/ 0 h 399"/>
              <a:gd name="T16" fmla="*/ 32436 w 444"/>
              <a:gd name="T17" fmla="*/ 431835 h 399"/>
              <a:gd name="T18" fmla="*/ 32436 w 444"/>
              <a:gd name="T19" fmla="*/ 431835 h 399"/>
              <a:gd name="T20" fmla="*/ 64873 w 444"/>
              <a:gd name="T21" fmla="*/ 473472 h 399"/>
              <a:gd name="T22" fmla="*/ 457715 w 444"/>
              <a:gd name="T23" fmla="*/ 473472 h 399"/>
              <a:gd name="T24" fmla="*/ 500964 w 444"/>
              <a:gd name="T25" fmla="*/ 431835 h 399"/>
              <a:gd name="T26" fmla="*/ 500964 w 444"/>
              <a:gd name="T27" fmla="*/ 115394 h 399"/>
              <a:gd name="T28" fmla="*/ 32436 w 444"/>
              <a:gd name="T29" fmla="*/ 115394 h 399"/>
              <a:gd name="T30" fmla="*/ 32436 w 444"/>
              <a:gd name="T31" fmla="*/ 431835 h 399"/>
              <a:gd name="T32" fmla="*/ 181404 w 444"/>
              <a:gd name="T33" fmla="*/ 178444 h 399"/>
              <a:gd name="T34" fmla="*/ 181404 w 444"/>
              <a:gd name="T35" fmla="*/ 178444 h 399"/>
              <a:gd name="T36" fmla="*/ 351996 w 444"/>
              <a:gd name="T37" fmla="*/ 178444 h 399"/>
              <a:gd name="T38" fmla="*/ 351996 w 444"/>
              <a:gd name="T39" fmla="*/ 230788 h 399"/>
              <a:gd name="T40" fmla="*/ 181404 w 444"/>
              <a:gd name="T41" fmla="*/ 230788 h 399"/>
              <a:gd name="T42" fmla="*/ 181404 w 444"/>
              <a:gd name="T43" fmla="*/ 178444 h 39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id-ID" sz="18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D20281B-1632-48BB-8918-3117E098E264}"/>
              </a:ext>
            </a:extLst>
          </p:cNvPr>
          <p:cNvSpPr txBox="1"/>
          <p:nvPr/>
        </p:nvSpPr>
        <p:spPr>
          <a:xfrm>
            <a:off x="2831402" y="488545"/>
            <a:ext cx="40017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solidFill>
                  <a:schemeClr val="accent1"/>
                </a:solidFill>
                <a:latin typeface="Montserrat Black" panose="00000A00000000000000" pitchFamily="2" charset="0"/>
                <a:ea typeface="Roboto" panose="02000000000000000000" pitchFamily="2" charset="0"/>
              </a:rPr>
              <a:t>CORE</a:t>
            </a:r>
            <a:r>
              <a:rPr lang="id-ID" sz="2700" b="1" dirty="0">
                <a:solidFill>
                  <a:schemeClr val="bg1">
                    <a:lumMod val="50000"/>
                  </a:schemeClr>
                </a:solidFill>
                <a:latin typeface="Montserrat Black" panose="00000A00000000000000" pitchFamily="2" charset="0"/>
                <a:ea typeface="Roboto" panose="02000000000000000000" pitchFamily="2" charset="0"/>
              </a:rPr>
              <a:t> </a:t>
            </a:r>
            <a:r>
              <a:rPr lang="en-GB" sz="2700" b="1" dirty="0" smtClean="0">
                <a:latin typeface="Montserrat Light" panose="00000400000000000000" pitchFamily="2" charset="0"/>
                <a:ea typeface="Roboto" panose="02000000000000000000" pitchFamily="2" charset="0"/>
              </a:rPr>
              <a:t>Offering</a:t>
            </a:r>
            <a:endParaRPr lang="id-ID" sz="2700" b="1" dirty="0">
              <a:latin typeface="Montserrat Light" panose="00000400000000000000" pitchFamily="2" charset="0"/>
              <a:ea typeface="Roboto" panose="02000000000000000000" pitchFamily="2" charset="0"/>
            </a:endParaRPr>
          </a:p>
        </p:txBody>
      </p:sp>
      <p:sp>
        <p:nvSpPr>
          <p:cNvPr id="55" name="TextBox 55"/>
          <p:cNvSpPr txBox="1">
            <a:spLocks noChangeArrowheads="1"/>
          </p:cNvSpPr>
          <p:nvPr/>
        </p:nvSpPr>
        <p:spPr bwMode="auto">
          <a:xfrm>
            <a:off x="6134812" y="1647713"/>
            <a:ext cx="2627874" cy="7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1pPr>
            <a:lvl2pPr marL="742950" indent="-285750"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2pPr>
            <a:lvl3pPr marL="1143000" indent="-228600"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3pPr>
            <a:lvl4pPr marL="1600200" indent="-228600"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4pPr>
            <a:lvl5pPr marL="2057400" indent="-228600"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5pPr>
            <a:lvl6pPr marL="2514600" indent="-228600" defTabSz="2438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6pPr>
            <a:lvl7pPr marL="2971800" indent="-228600" defTabSz="2438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7pPr>
            <a:lvl8pPr marL="3429000" indent="-228600" defTabSz="2438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8pPr>
            <a:lvl9pPr marL="3886200" indent="-228600" defTabSz="2438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800" dirty="0" smtClean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Provides the ability manage :-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800" dirty="0" smtClean="0">
                <a:solidFill>
                  <a:schemeClr val="accent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Student Management; CBC Curriculum ; 8.4.4 Curriculum; Discipline management; Attendance management, Duty Rooster, Academic reporting</a:t>
            </a:r>
            <a:endParaRPr lang="en-US" sz="800" dirty="0">
              <a:solidFill>
                <a:schemeClr val="accent1"/>
              </a:solidFill>
              <a:latin typeface="Montserrat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5"/>
          <p:cNvSpPr txBox="1">
            <a:spLocks noChangeArrowheads="1"/>
          </p:cNvSpPr>
          <p:nvPr/>
        </p:nvSpPr>
        <p:spPr bwMode="auto">
          <a:xfrm>
            <a:off x="360046" y="3802326"/>
            <a:ext cx="2627874" cy="57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1pPr>
            <a:lvl2pPr marL="742950" indent="-285750"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2pPr>
            <a:lvl3pPr marL="1143000" indent="-228600"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3pPr>
            <a:lvl4pPr marL="1600200" indent="-228600"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4pPr>
            <a:lvl5pPr marL="2057400" indent="-228600"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5pPr>
            <a:lvl6pPr marL="2514600" indent="-228600" defTabSz="2438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6pPr>
            <a:lvl7pPr marL="2971800" indent="-228600" defTabSz="2438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7pPr>
            <a:lvl8pPr marL="3429000" indent="-228600" defTabSz="2438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8pPr>
            <a:lvl9pPr marL="3886200" indent="-228600" defTabSz="2438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9pPr>
          </a:lstStyle>
          <a:p>
            <a:pPr algn="r">
              <a:lnSpc>
                <a:spcPct val="150000"/>
              </a:lnSpc>
              <a:spcBef>
                <a:spcPct val="20000"/>
              </a:spcBef>
            </a:pPr>
            <a:r>
              <a:rPr lang="en-US" sz="800" dirty="0" smtClean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Provides the ability manage :-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800" dirty="0" smtClean="0">
                <a:solidFill>
                  <a:schemeClr val="accent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Bulk SMS</a:t>
            </a:r>
            <a:r>
              <a:rPr lang="en-US" sz="800" dirty="0" smtClean="0">
                <a:solidFill>
                  <a:schemeClr val="accent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800" dirty="0">
                <a:solidFill>
                  <a:schemeClr val="accent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Bulk Email; Parent and Student Portal ; Mobile Apps </a:t>
            </a:r>
            <a:endParaRPr lang="en-US" sz="800" dirty="0">
              <a:solidFill>
                <a:schemeClr val="accent1"/>
              </a:solidFill>
              <a:latin typeface="Montserrat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5"/>
          <p:cNvSpPr txBox="1">
            <a:spLocks noChangeArrowheads="1"/>
          </p:cNvSpPr>
          <p:nvPr/>
        </p:nvSpPr>
        <p:spPr bwMode="auto">
          <a:xfrm>
            <a:off x="6086483" y="3660166"/>
            <a:ext cx="2627874" cy="11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1pPr>
            <a:lvl2pPr marL="742950" indent="-285750"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2pPr>
            <a:lvl3pPr marL="1143000" indent="-228600"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3pPr>
            <a:lvl4pPr marL="1600200" indent="-228600"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4pPr>
            <a:lvl5pPr marL="2057400" indent="-228600"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5pPr>
            <a:lvl6pPr marL="2514600" indent="-228600" defTabSz="2438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6pPr>
            <a:lvl7pPr marL="2971800" indent="-228600" defTabSz="2438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7pPr>
            <a:lvl8pPr marL="3429000" indent="-228600" defTabSz="2438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8pPr>
            <a:lvl9pPr marL="3886200" indent="-228600" defTabSz="2438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800" dirty="0" smtClean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The belo</a:t>
            </a:r>
            <a:r>
              <a:rPr lang="en-US" sz="800" dirty="0" smtClean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w are additional services available on Need Basis:-</a:t>
            </a:r>
            <a:endParaRPr lang="en-US" sz="800" dirty="0" smtClean="0">
              <a:latin typeface="Montserrat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800" dirty="0" smtClean="0">
                <a:solidFill>
                  <a:schemeClr val="accent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Mzizi HR System ; Mzizi Procurement Management; Mzizi Accounting system Integration; Mzizi Financial Integration (Bank and Mpesa) ; Mzizi Academics Integrations, Digital Diary</a:t>
            </a:r>
            <a:endParaRPr lang="en-US" sz="800" dirty="0">
              <a:solidFill>
                <a:schemeClr val="accent1"/>
              </a:solidFill>
              <a:latin typeface="Montserrat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96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3500460D-61D1-495E-81B3-325610194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9729" y="283685"/>
            <a:ext cx="31245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Main Service</a:t>
            </a:r>
            <a:endParaRPr lang="id-ID" sz="105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708288" y="897254"/>
            <a:ext cx="174919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600" b="1" spc="225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Persentation Power Point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3962507-E8F9-4BB4-8811-98D6C4F33352}"/>
              </a:ext>
            </a:extLst>
          </p:cNvPr>
          <p:cNvSpPr/>
          <p:nvPr/>
        </p:nvSpPr>
        <p:spPr>
          <a:xfrm>
            <a:off x="4741041" y="0"/>
            <a:ext cx="2202418" cy="2614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AFDEBA6-9879-4087-8BE0-34BDBB803024}"/>
              </a:ext>
            </a:extLst>
          </p:cNvPr>
          <p:cNvSpPr/>
          <p:nvPr/>
        </p:nvSpPr>
        <p:spPr>
          <a:xfrm>
            <a:off x="2538624" y="2599135"/>
            <a:ext cx="2202418" cy="2544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8A5471E-9A8E-4369-BE61-EC6FE9C13E0C}"/>
              </a:ext>
            </a:extLst>
          </p:cNvPr>
          <p:cNvSpPr/>
          <p:nvPr/>
        </p:nvSpPr>
        <p:spPr>
          <a:xfrm>
            <a:off x="6943459" y="2599135"/>
            <a:ext cx="2200541" cy="254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0974C3-BDC5-452C-B8A9-2A59D67D0020}"/>
              </a:ext>
            </a:extLst>
          </p:cNvPr>
          <p:cNvSpPr txBox="1"/>
          <p:nvPr/>
        </p:nvSpPr>
        <p:spPr>
          <a:xfrm>
            <a:off x="2885109" y="1058163"/>
            <a:ext cx="14288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Student Management</a:t>
            </a:r>
            <a:endParaRPr lang="id-ID" sz="1050" b="1" dirty="0">
              <a:solidFill>
                <a:schemeClr val="accent1"/>
              </a:solidFill>
              <a:latin typeface="Montserrat" panose="00000500000000000000" pitchFamily="50" charset="0"/>
              <a:ea typeface="Roboto" panose="02000000000000000000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4BCC1F4-FEFB-4F15-9FF0-2B23C3246447}"/>
              </a:ext>
            </a:extLst>
          </p:cNvPr>
          <p:cNvSpPr/>
          <p:nvPr/>
        </p:nvSpPr>
        <p:spPr>
          <a:xfrm>
            <a:off x="2828370" y="1440535"/>
            <a:ext cx="1588213" cy="104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25" dirty="0" smtClean="0">
                <a:latin typeface="Montserrat" panose="00000500000000000000" pitchFamily="50" charset="0"/>
              </a:rPr>
              <a:t>Provides school multi branch management and Student management ( Prospect, Students, Siblings)</a:t>
            </a:r>
            <a:endParaRPr lang="id-ID" sz="825" dirty="0">
              <a:latin typeface="Montserrat" panose="00000500000000000000" pitchFamily="50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FB4E185-9D21-4BFD-B26D-E11CFF9680EF}"/>
              </a:ext>
            </a:extLst>
          </p:cNvPr>
          <p:cNvSpPr txBox="1"/>
          <p:nvPr/>
        </p:nvSpPr>
        <p:spPr>
          <a:xfrm>
            <a:off x="5127803" y="1053479"/>
            <a:ext cx="14288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solidFill>
                  <a:schemeClr val="bg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Student Invoicing</a:t>
            </a:r>
            <a:endParaRPr lang="id-ID" sz="1050" b="1" dirty="0">
              <a:solidFill>
                <a:schemeClr val="bg1"/>
              </a:solidFill>
              <a:latin typeface="Montserrat" panose="00000500000000000000" pitchFamily="50" charset="0"/>
              <a:ea typeface="Roboto" panose="020000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959EBDD-9EF5-46D9-8EA1-1CA2E23C19F9}"/>
              </a:ext>
            </a:extLst>
          </p:cNvPr>
          <p:cNvSpPr txBox="1"/>
          <p:nvPr/>
        </p:nvSpPr>
        <p:spPr>
          <a:xfrm>
            <a:off x="7331152" y="1103498"/>
            <a:ext cx="14288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solidFill>
                  <a:schemeClr val="accent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Student Payments</a:t>
            </a:r>
            <a:endParaRPr lang="id-ID" sz="1050" b="1" dirty="0">
              <a:solidFill>
                <a:schemeClr val="accent1"/>
              </a:solidFill>
              <a:latin typeface="Montserrat" panose="00000500000000000000" pitchFamily="50" charset="0"/>
              <a:ea typeface="Roboto" panose="020000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0810664-7488-420B-831E-2F29B63303CA}"/>
              </a:ext>
            </a:extLst>
          </p:cNvPr>
          <p:cNvSpPr txBox="1"/>
          <p:nvPr/>
        </p:nvSpPr>
        <p:spPr>
          <a:xfrm>
            <a:off x="2908030" y="3822281"/>
            <a:ext cx="14288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INTEGRATIONS</a:t>
            </a:r>
            <a:endParaRPr lang="id-ID" sz="1050" b="1" dirty="0">
              <a:solidFill>
                <a:schemeClr val="bg1"/>
              </a:solidFill>
              <a:latin typeface="Montserrat" panose="00000500000000000000" pitchFamily="50" charset="0"/>
              <a:ea typeface="Roboto" panose="020000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153756-9FA8-4895-91E8-40B3CC9FFD86}"/>
              </a:ext>
            </a:extLst>
          </p:cNvPr>
          <p:cNvSpPr txBox="1"/>
          <p:nvPr/>
        </p:nvSpPr>
        <p:spPr>
          <a:xfrm>
            <a:off x="5127803" y="3744434"/>
            <a:ext cx="14288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solidFill>
                  <a:schemeClr val="accent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Reporting and Communication</a:t>
            </a:r>
            <a:endParaRPr lang="id-ID" sz="1050" b="1" dirty="0">
              <a:solidFill>
                <a:schemeClr val="accent1"/>
              </a:solidFill>
              <a:latin typeface="Montserrat" panose="00000500000000000000" pitchFamily="50" charset="0"/>
              <a:ea typeface="Roboto" panose="020000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C04FD3E-3243-4227-B313-BB707928F4DB}"/>
              </a:ext>
            </a:extLst>
          </p:cNvPr>
          <p:cNvSpPr txBox="1"/>
          <p:nvPr/>
        </p:nvSpPr>
        <p:spPr>
          <a:xfrm>
            <a:off x="7329283" y="3822281"/>
            <a:ext cx="14288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CLOUD BASED</a:t>
            </a:r>
            <a:endParaRPr lang="id-ID" sz="1050" b="1" dirty="0">
              <a:solidFill>
                <a:schemeClr val="bg1"/>
              </a:solidFill>
              <a:latin typeface="Montserrat" panose="00000500000000000000" pitchFamily="50" charset="0"/>
              <a:ea typeface="Roboto" panose="02000000000000000000" pitchFamily="2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CC6C71A-F45F-47D1-830F-0FF246E34931}"/>
              </a:ext>
            </a:extLst>
          </p:cNvPr>
          <p:cNvCxnSpPr>
            <a:cxnSpLocks/>
          </p:cNvCxnSpPr>
          <p:nvPr/>
        </p:nvCxnSpPr>
        <p:spPr>
          <a:xfrm>
            <a:off x="3038559" y="976739"/>
            <a:ext cx="112199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CC6C71A-F45F-47D1-830F-0FF246E34931}"/>
              </a:ext>
            </a:extLst>
          </p:cNvPr>
          <p:cNvCxnSpPr>
            <a:cxnSpLocks/>
          </p:cNvCxnSpPr>
          <p:nvPr/>
        </p:nvCxnSpPr>
        <p:spPr>
          <a:xfrm>
            <a:off x="5274160" y="976739"/>
            <a:ext cx="11219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CC6C71A-F45F-47D1-830F-0FF246E34931}"/>
              </a:ext>
            </a:extLst>
          </p:cNvPr>
          <p:cNvCxnSpPr>
            <a:cxnSpLocks/>
          </p:cNvCxnSpPr>
          <p:nvPr/>
        </p:nvCxnSpPr>
        <p:spPr>
          <a:xfrm>
            <a:off x="7408871" y="976739"/>
            <a:ext cx="112199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CC6C71A-F45F-47D1-830F-0FF246E34931}"/>
              </a:ext>
            </a:extLst>
          </p:cNvPr>
          <p:cNvCxnSpPr>
            <a:cxnSpLocks/>
          </p:cNvCxnSpPr>
          <p:nvPr/>
        </p:nvCxnSpPr>
        <p:spPr>
          <a:xfrm>
            <a:off x="3061479" y="3638288"/>
            <a:ext cx="11219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CC6C71A-F45F-47D1-830F-0FF246E34931}"/>
              </a:ext>
            </a:extLst>
          </p:cNvPr>
          <p:cNvCxnSpPr>
            <a:cxnSpLocks/>
          </p:cNvCxnSpPr>
          <p:nvPr/>
        </p:nvCxnSpPr>
        <p:spPr>
          <a:xfrm>
            <a:off x="5281253" y="3638288"/>
            <a:ext cx="112199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CC6C71A-F45F-47D1-830F-0FF246E34931}"/>
              </a:ext>
            </a:extLst>
          </p:cNvPr>
          <p:cNvCxnSpPr>
            <a:cxnSpLocks/>
          </p:cNvCxnSpPr>
          <p:nvPr/>
        </p:nvCxnSpPr>
        <p:spPr>
          <a:xfrm>
            <a:off x="7482732" y="3638288"/>
            <a:ext cx="11219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3465558" y="2938217"/>
            <a:ext cx="313837" cy="472829"/>
            <a:chOff x="5867937" y="3847359"/>
            <a:chExt cx="454126" cy="684190"/>
          </a:xfrm>
          <a:solidFill>
            <a:schemeClr val="bg1"/>
          </a:solidFill>
        </p:grpSpPr>
        <p:sp>
          <p:nvSpPr>
            <p:cNvPr id="82" name="Freeform 205"/>
            <p:cNvSpPr>
              <a:spLocks noEditPoints="1"/>
            </p:cNvSpPr>
            <p:nvPr/>
          </p:nvSpPr>
          <p:spPr bwMode="auto">
            <a:xfrm>
              <a:off x="5867937" y="3847359"/>
              <a:ext cx="454126" cy="684190"/>
            </a:xfrm>
            <a:custGeom>
              <a:avLst/>
              <a:gdLst>
                <a:gd name="T0" fmla="*/ 284 w 2273"/>
                <a:gd name="T1" fmla="*/ 143 h 3420"/>
                <a:gd name="T2" fmla="*/ 255 w 2273"/>
                <a:gd name="T3" fmla="*/ 146 h 3420"/>
                <a:gd name="T4" fmla="*/ 229 w 2273"/>
                <a:gd name="T5" fmla="*/ 154 h 3420"/>
                <a:gd name="T6" fmla="*/ 204 w 2273"/>
                <a:gd name="T7" fmla="*/ 168 h 3420"/>
                <a:gd name="T8" fmla="*/ 183 w 2273"/>
                <a:gd name="T9" fmla="*/ 184 h 3420"/>
                <a:gd name="T10" fmla="*/ 166 w 2273"/>
                <a:gd name="T11" fmla="*/ 206 h 3420"/>
                <a:gd name="T12" fmla="*/ 153 w 2273"/>
                <a:gd name="T13" fmla="*/ 230 h 3420"/>
                <a:gd name="T14" fmla="*/ 145 w 2273"/>
                <a:gd name="T15" fmla="*/ 257 h 3420"/>
                <a:gd name="T16" fmla="*/ 142 w 2273"/>
                <a:gd name="T17" fmla="*/ 285 h 3420"/>
                <a:gd name="T18" fmla="*/ 142 w 2273"/>
                <a:gd name="T19" fmla="*/ 3277 h 3420"/>
                <a:gd name="T20" fmla="*/ 2130 w 2273"/>
                <a:gd name="T21" fmla="*/ 3277 h 3420"/>
                <a:gd name="T22" fmla="*/ 2130 w 2273"/>
                <a:gd name="T23" fmla="*/ 285 h 3420"/>
                <a:gd name="T24" fmla="*/ 2128 w 2273"/>
                <a:gd name="T25" fmla="*/ 257 h 3420"/>
                <a:gd name="T26" fmla="*/ 2119 w 2273"/>
                <a:gd name="T27" fmla="*/ 230 h 3420"/>
                <a:gd name="T28" fmla="*/ 2106 w 2273"/>
                <a:gd name="T29" fmla="*/ 206 h 3420"/>
                <a:gd name="T30" fmla="*/ 2088 w 2273"/>
                <a:gd name="T31" fmla="*/ 184 h 3420"/>
                <a:gd name="T32" fmla="*/ 2068 w 2273"/>
                <a:gd name="T33" fmla="*/ 168 h 3420"/>
                <a:gd name="T34" fmla="*/ 2044 w 2273"/>
                <a:gd name="T35" fmla="*/ 154 h 3420"/>
                <a:gd name="T36" fmla="*/ 2017 w 2273"/>
                <a:gd name="T37" fmla="*/ 146 h 3420"/>
                <a:gd name="T38" fmla="*/ 1988 w 2273"/>
                <a:gd name="T39" fmla="*/ 143 h 3420"/>
                <a:gd name="T40" fmla="*/ 284 w 2273"/>
                <a:gd name="T41" fmla="*/ 143 h 3420"/>
                <a:gd name="T42" fmla="*/ 284 w 2273"/>
                <a:gd name="T43" fmla="*/ 0 h 3420"/>
                <a:gd name="T44" fmla="*/ 1988 w 2273"/>
                <a:gd name="T45" fmla="*/ 0 h 3420"/>
                <a:gd name="T46" fmla="*/ 2030 w 2273"/>
                <a:gd name="T47" fmla="*/ 3 h 3420"/>
                <a:gd name="T48" fmla="*/ 2070 w 2273"/>
                <a:gd name="T49" fmla="*/ 13 h 3420"/>
                <a:gd name="T50" fmla="*/ 2108 w 2273"/>
                <a:gd name="T51" fmla="*/ 27 h 3420"/>
                <a:gd name="T52" fmla="*/ 2143 w 2273"/>
                <a:gd name="T53" fmla="*/ 46 h 3420"/>
                <a:gd name="T54" fmla="*/ 2174 w 2273"/>
                <a:gd name="T55" fmla="*/ 71 h 3420"/>
                <a:gd name="T56" fmla="*/ 2202 w 2273"/>
                <a:gd name="T57" fmla="*/ 99 h 3420"/>
                <a:gd name="T58" fmla="*/ 2226 w 2273"/>
                <a:gd name="T59" fmla="*/ 130 h 3420"/>
                <a:gd name="T60" fmla="*/ 2246 w 2273"/>
                <a:gd name="T61" fmla="*/ 165 h 3420"/>
                <a:gd name="T62" fmla="*/ 2260 w 2273"/>
                <a:gd name="T63" fmla="*/ 203 h 3420"/>
                <a:gd name="T64" fmla="*/ 2270 w 2273"/>
                <a:gd name="T65" fmla="*/ 243 h 3420"/>
                <a:gd name="T66" fmla="*/ 2273 w 2273"/>
                <a:gd name="T67" fmla="*/ 285 h 3420"/>
                <a:gd name="T68" fmla="*/ 2273 w 2273"/>
                <a:gd name="T69" fmla="*/ 3348 h 3420"/>
                <a:gd name="T70" fmla="*/ 2270 w 2273"/>
                <a:gd name="T71" fmla="*/ 3368 h 3420"/>
                <a:gd name="T72" fmla="*/ 2262 w 2273"/>
                <a:gd name="T73" fmla="*/ 3384 h 3420"/>
                <a:gd name="T74" fmla="*/ 2251 w 2273"/>
                <a:gd name="T75" fmla="*/ 3399 h 3420"/>
                <a:gd name="T76" fmla="*/ 2238 w 2273"/>
                <a:gd name="T77" fmla="*/ 3410 h 3420"/>
                <a:gd name="T78" fmla="*/ 2220 w 2273"/>
                <a:gd name="T79" fmla="*/ 3418 h 3420"/>
                <a:gd name="T80" fmla="*/ 2201 w 2273"/>
                <a:gd name="T81" fmla="*/ 3420 h 3420"/>
                <a:gd name="T82" fmla="*/ 72 w 2273"/>
                <a:gd name="T83" fmla="*/ 3420 h 3420"/>
                <a:gd name="T84" fmla="*/ 52 w 2273"/>
                <a:gd name="T85" fmla="*/ 3418 h 3420"/>
                <a:gd name="T86" fmla="*/ 35 w 2273"/>
                <a:gd name="T87" fmla="*/ 3410 h 3420"/>
                <a:gd name="T88" fmla="*/ 21 w 2273"/>
                <a:gd name="T89" fmla="*/ 3399 h 3420"/>
                <a:gd name="T90" fmla="*/ 9 w 2273"/>
                <a:gd name="T91" fmla="*/ 3384 h 3420"/>
                <a:gd name="T92" fmla="*/ 2 w 2273"/>
                <a:gd name="T93" fmla="*/ 3368 h 3420"/>
                <a:gd name="T94" fmla="*/ 0 w 2273"/>
                <a:gd name="T95" fmla="*/ 3348 h 3420"/>
                <a:gd name="T96" fmla="*/ 0 w 2273"/>
                <a:gd name="T97" fmla="*/ 285 h 3420"/>
                <a:gd name="T98" fmla="*/ 3 w 2273"/>
                <a:gd name="T99" fmla="*/ 243 h 3420"/>
                <a:gd name="T100" fmla="*/ 12 w 2273"/>
                <a:gd name="T101" fmla="*/ 203 h 3420"/>
                <a:gd name="T102" fmla="*/ 27 w 2273"/>
                <a:gd name="T103" fmla="*/ 165 h 3420"/>
                <a:gd name="T104" fmla="*/ 46 w 2273"/>
                <a:gd name="T105" fmla="*/ 130 h 3420"/>
                <a:gd name="T106" fmla="*/ 69 w 2273"/>
                <a:gd name="T107" fmla="*/ 99 h 3420"/>
                <a:gd name="T108" fmla="*/ 97 w 2273"/>
                <a:gd name="T109" fmla="*/ 71 h 3420"/>
                <a:gd name="T110" fmla="*/ 130 w 2273"/>
                <a:gd name="T111" fmla="*/ 46 h 3420"/>
                <a:gd name="T112" fmla="*/ 165 w 2273"/>
                <a:gd name="T113" fmla="*/ 27 h 3420"/>
                <a:gd name="T114" fmla="*/ 202 w 2273"/>
                <a:gd name="T115" fmla="*/ 13 h 3420"/>
                <a:gd name="T116" fmla="*/ 243 w 2273"/>
                <a:gd name="T117" fmla="*/ 3 h 3420"/>
                <a:gd name="T118" fmla="*/ 284 w 2273"/>
                <a:gd name="T119" fmla="*/ 0 h 3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3420">
                  <a:moveTo>
                    <a:pt x="284" y="143"/>
                  </a:moveTo>
                  <a:lnTo>
                    <a:pt x="255" y="146"/>
                  </a:lnTo>
                  <a:lnTo>
                    <a:pt x="229" y="154"/>
                  </a:lnTo>
                  <a:lnTo>
                    <a:pt x="204" y="168"/>
                  </a:lnTo>
                  <a:lnTo>
                    <a:pt x="183" y="184"/>
                  </a:lnTo>
                  <a:lnTo>
                    <a:pt x="166" y="206"/>
                  </a:lnTo>
                  <a:lnTo>
                    <a:pt x="153" y="230"/>
                  </a:lnTo>
                  <a:lnTo>
                    <a:pt x="145" y="257"/>
                  </a:lnTo>
                  <a:lnTo>
                    <a:pt x="142" y="285"/>
                  </a:lnTo>
                  <a:lnTo>
                    <a:pt x="142" y="3277"/>
                  </a:lnTo>
                  <a:lnTo>
                    <a:pt x="2130" y="3277"/>
                  </a:lnTo>
                  <a:lnTo>
                    <a:pt x="2130" y="285"/>
                  </a:lnTo>
                  <a:lnTo>
                    <a:pt x="2128" y="257"/>
                  </a:lnTo>
                  <a:lnTo>
                    <a:pt x="2119" y="230"/>
                  </a:lnTo>
                  <a:lnTo>
                    <a:pt x="2106" y="206"/>
                  </a:lnTo>
                  <a:lnTo>
                    <a:pt x="2088" y="184"/>
                  </a:lnTo>
                  <a:lnTo>
                    <a:pt x="2068" y="168"/>
                  </a:lnTo>
                  <a:lnTo>
                    <a:pt x="2044" y="154"/>
                  </a:lnTo>
                  <a:lnTo>
                    <a:pt x="2017" y="146"/>
                  </a:lnTo>
                  <a:lnTo>
                    <a:pt x="1988" y="143"/>
                  </a:lnTo>
                  <a:lnTo>
                    <a:pt x="284" y="143"/>
                  </a:lnTo>
                  <a:close/>
                  <a:moveTo>
                    <a:pt x="284" y="0"/>
                  </a:moveTo>
                  <a:lnTo>
                    <a:pt x="1988" y="0"/>
                  </a:lnTo>
                  <a:lnTo>
                    <a:pt x="2030" y="3"/>
                  </a:lnTo>
                  <a:lnTo>
                    <a:pt x="2070" y="13"/>
                  </a:lnTo>
                  <a:lnTo>
                    <a:pt x="2108" y="27"/>
                  </a:lnTo>
                  <a:lnTo>
                    <a:pt x="2143" y="46"/>
                  </a:lnTo>
                  <a:lnTo>
                    <a:pt x="2174" y="71"/>
                  </a:lnTo>
                  <a:lnTo>
                    <a:pt x="2202" y="99"/>
                  </a:lnTo>
                  <a:lnTo>
                    <a:pt x="2226" y="130"/>
                  </a:lnTo>
                  <a:lnTo>
                    <a:pt x="2246" y="165"/>
                  </a:lnTo>
                  <a:lnTo>
                    <a:pt x="2260" y="203"/>
                  </a:lnTo>
                  <a:lnTo>
                    <a:pt x="2270" y="243"/>
                  </a:lnTo>
                  <a:lnTo>
                    <a:pt x="2273" y="285"/>
                  </a:lnTo>
                  <a:lnTo>
                    <a:pt x="2273" y="3348"/>
                  </a:lnTo>
                  <a:lnTo>
                    <a:pt x="2270" y="3368"/>
                  </a:lnTo>
                  <a:lnTo>
                    <a:pt x="2262" y="3384"/>
                  </a:lnTo>
                  <a:lnTo>
                    <a:pt x="2251" y="3399"/>
                  </a:lnTo>
                  <a:lnTo>
                    <a:pt x="2238" y="3410"/>
                  </a:lnTo>
                  <a:lnTo>
                    <a:pt x="2220" y="3418"/>
                  </a:lnTo>
                  <a:lnTo>
                    <a:pt x="2201" y="3420"/>
                  </a:lnTo>
                  <a:lnTo>
                    <a:pt x="72" y="3420"/>
                  </a:lnTo>
                  <a:lnTo>
                    <a:pt x="52" y="3418"/>
                  </a:lnTo>
                  <a:lnTo>
                    <a:pt x="35" y="3410"/>
                  </a:lnTo>
                  <a:lnTo>
                    <a:pt x="21" y="3399"/>
                  </a:lnTo>
                  <a:lnTo>
                    <a:pt x="9" y="3384"/>
                  </a:lnTo>
                  <a:lnTo>
                    <a:pt x="2" y="3368"/>
                  </a:lnTo>
                  <a:lnTo>
                    <a:pt x="0" y="3348"/>
                  </a:lnTo>
                  <a:lnTo>
                    <a:pt x="0" y="285"/>
                  </a:lnTo>
                  <a:lnTo>
                    <a:pt x="3" y="243"/>
                  </a:lnTo>
                  <a:lnTo>
                    <a:pt x="12" y="203"/>
                  </a:lnTo>
                  <a:lnTo>
                    <a:pt x="27" y="165"/>
                  </a:lnTo>
                  <a:lnTo>
                    <a:pt x="46" y="130"/>
                  </a:lnTo>
                  <a:lnTo>
                    <a:pt x="69" y="99"/>
                  </a:lnTo>
                  <a:lnTo>
                    <a:pt x="97" y="71"/>
                  </a:lnTo>
                  <a:lnTo>
                    <a:pt x="130" y="46"/>
                  </a:lnTo>
                  <a:lnTo>
                    <a:pt x="165" y="27"/>
                  </a:lnTo>
                  <a:lnTo>
                    <a:pt x="202" y="13"/>
                  </a:lnTo>
                  <a:lnTo>
                    <a:pt x="243" y="3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83" name="Freeform 206"/>
            <p:cNvSpPr>
              <a:spLocks noEditPoints="1"/>
            </p:cNvSpPr>
            <p:nvPr/>
          </p:nvSpPr>
          <p:spPr bwMode="auto">
            <a:xfrm>
              <a:off x="5923952" y="3933382"/>
              <a:ext cx="342095" cy="256071"/>
            </a:xfrm>
            <a:custGeom>
              <a:avLst/>
              <a:gdLst>
                <a:gd name="T0" fmla="*/ 426 w 1704"/>
                <a:gd name="T1" fmla="*/ 999 h 1283"/>
                <a:gd name="T2" fmla="*/ 426 w 1704"/>
                <a:gd name="T3" fmla="*/ 1141 h 1283"/>
                <a:gd name="T4" fmla="*/ 1278 w 1704"/>
                <a:gd name="T5" fmla="*/ 1141 h 1283"/>
                <a:gd name="T6" fmla="*/ 1278 w 1704"/>
                <a:gd name="T7" fmla="*/ 999 h 1283"/>
                <a:gd name="T8" fmla="*/ 426 w 1704"/>
                <a:gd name="T9" fmla="*/ 999 h 1283"/>
                <a:gd name="T10" fmla="*/ 142 w 1704"/>
                <a:gd name="T11" fmla="*/ 570 h 1283"/>
                <a:gd name="T12" fmla="*/ 142 w 1704"/>
                <a:gd name="T13" fmla="*/ 856 h 1283"/>
                <a:gd name="T14" fmla="*/ 1562 w 1704"/>
                <a:gd name="T15" fmla="*/ 856 h 1283"/>
                <a:gd name="T16" fmla="*/ 1562 w 1704"/>
                <a:gd name="T17" fmla="*/ 570 h 1283"/>
                <a:gd name="T18" fmla="*/ 142 w 1704"/>
                <a:gd name="T19" fmla="*/ 570 h 1283"/>
                <a:gd name="T20" fmla="*/ 142 w 1704"/>
                <a:gd name="T21" fmla="*/ 143 h 1283"/>
                <a:gd name="T22" fmla="*/ 142 w 1704"/>
                <a:gd name="T23" fmla="*/ 428 h 1283"/>
                <a:gd name="T24" fmla="*/ 1562 w 1704"/>
                <a:gd name="T25" fmla="*/ 428 h 1283"/>
                <a:gd name="T26" fmla="*/ 1562 w 1704"/>
                <a:gd name="T27" fmla="*/ 143 h 1283"/>
                <a:gd name="T28" fmla="*/ 142 w 1704"/>
                <a:gd name="T29" fmla="*/ 143 h 1283"/>
                <a:gd name="T30" fmla="*/ 71 w 1704"/>
                <a:gd name="T31" fmla="*/ 0 h 1283"/>
                <a:gd name="T32" fmla="*/ 1633 w 1704"/>
                <a:gd name="T33" fmla="*/ 0 h 1283"/>
                <a:gd name="T34" fmla="*/ 1652 w 1704"/>
                <a:gd name="T35" fmla="*/ 4 h 1283"/>
                <a:gd name="T36" fmla="*/ 1670 w 1704"/>
                <a:gd name="T37" fmla="*/ 11 h 1283"/>
                <a:gd name="T38" fmla="*/ 1683 w 1704"/>
                <a:gd name="T39" fmla="*/ 21 h 1283"/>
                <a:gd name="T40" fmla="*/ 1694 w 1704"/>
                <a:gd name="T41" fmla="*/ 36 h 1283"/>
                <a:gd name="T42" fmla="*/ 1702 w 1704"/>
                <a:gd name="T43" fmla="*/ 53 h 1283"/>
                <a:gd name="T44" fmla="*/ 1704 w 1704"/>
                <a:gd name="T45" fmla="*/ 72 h 1283"/>
                <a:gd name="T46" fmla="*/ 1704 w 1704"/>
                <a:gd name="T47" fmla="*/ 927 h 1283"/>
                <a:gd name="T48" fmla="*/ 1702 w 1704"/>
                <a:gd name="T49" fmla="*/ 946 h 1283"/>
                <a:gd name="T50" fmla="*/ 1694 w 1704"/>
                <a:gd name="T51" fmla="*/ 963 h 1283"/>
                <a:gd name="T52" fmla="*/ 1683 w 1704"/>
                <a:gd name="T53" fmla="*/ 977 h 1283"/>
                <a:gd name="T54" fmla="*/ 1670 w 1704"/>
                <a:gd name="T55" fmla="*/ 988 h 1283"/>
                <a:gd name="T56" fmla="*/ 1652 w 1704"/>
                <a:gd name="T57" fmla="*/ 995 h 1283"/>
                <a:gd name="T58" fmla="*/ 1633 w 1704"/>
                <a:gd name="T59" fmla="*/ 999 h 1283"/>
                <a:gd name="T60" fmla="*/ 1420 w 1704"/>
                <a:gd name="T61" fmla="*/ 999 h 1283"/>
                <a:gd name="T62" fmla="*/ 1420 w 1704"/>
                <a:gd name="T63" fmla="*/ 1212 h 1283"/>
                <a:gd name="T64" fmla="*/ 1418 w 1704"/>
                <a:gd name="T65" fmla="*/ 1230 h 1283"/>
                <a:gd name="T66" fmla="*/ 1410 w 1704"/>
                <a:gd name="T67" fmla="*/ 1248 h 1283"/>
                <a:gd name="T68" fmla="*/ 1399 w 1704"/>
                <a:gd name="T69" fmla="*/ 1263 h 1283"/>
                <a:gd name="T70" fmla="*/ 1385 w 1704"/>
                <a:gd name="T71" fmla="*/ 1273 h 1283"/>
                <a:gd name="T72" fmla="*/ 1368 w 1704"/>
                <a:gd name="T73" fmla="*/ 1280 h 1283"/>
                <a:gd name="T74" fmla="*/ 1349 w 1704"/>
                <a:gd name="T75" fmla="*/ 1283 h 1283"/>
                <a:gd name="T76" fmla="*/ 355 w 1704"/>
                <a:gd name="T77" fmla="*/ 1283 h 1283"/>
                <a:gd name="T78" fmla="*/ 336 w 1704"/>
                <a:gd name="T79" fmla="*/ 1280 h 1283"/>
                <a:gd name="T80" fmla="*/ 319 w 1704"/>
                <a:gd name="T81" fmla="*/ 1273 h 1283"/>
                <a:gd name="T82" fmla="*/ 305 w 1704"/>
                <a:gd name="T83" fmla="*/ 1263 h 1283"/>
                <a:gd name="T84" fmla="*/ 293 w 1704"/>
                <a:gd name="T85" fmla="*/ 1248 h 1283"/>
                <a:gd name="T86" fmla="*/ 287 w 1704"/>
                <a:gd name="T87" fmla="*/ 1230 h 1283"/>
                <a:gd name="T88" fmla="*/ 284 w 1704"/>
                <a:gd name="T89" fmla="*/ 1212 h 1283"/>
                <a:gd name="T90" fmla="*/ 284 w 1704"/>
                <a:gd name="T91" fmla="*/ 999 h 1283"/>
                <a:gd name="T92" fmla="*/ 71 w 1704"/>
                <a:gd name="T93" fmla="*/ 999 h 1283"/>
                <a:gd name="T94" fmla="*/ 52 w 1704"/>
                <a:gd name="T95" fmla="*/ 995 h 1283"/>
                <a:gd name="T96" fmla="*/ 35 w 1704"/>
                <a:gd name="T97" fmla="*/ 988 h 1283"/>
                <a:gd name="T98" fmla="*/ 21 w 1704"/>
                <a:gd name="T99" fmla="*/ 977 h 1283"/>
                <a:gd name="T100" fmla="*/ 9 w 1704"/>
                <a:gd name="T101" fmla="*/ 963 h 1283"/>
                <a:gd name="T102" fmla="*/ 3 w 1704"/>
                <a:gd name="T103" fmla="*/ 946 h 1283"/>
                <a:gd name="T104" fmla="*/ 0 w 1704"/>
                <a:gd name="T105" fmla="*/ 927 h 1283"/>
                <a:gd name="T106" fmla="*/ 0 w 1704"/>
                <a:gd name="T107" fmla="*/ 72 h 1283"/>
                <a:gd name="T108" fmla="*/ 3 w 1704"/>
                <a:gd name="T109" fmla="*/ 53 h 1283"/>
                <a:gd name="T110" fmla="*/ 9 w 1704"/>
                <a:gd name="T111" fmla="*/ 36 h 1283"/>
                <a:gd name="T112" fmla="*/ 21 w 1704"/>
                <a:gd name="T113" fmla="*/ 21 h 1283"/>
                <a:gd name="T114" fmla="*/ 35 w 1704"/>
                <a:gd name="T115" fmla="*/ 11 h 1283"/>
                <a:gd name="T116" fmla="*/ 52 w 1704"/>
                <a:gd name="T117" fmla="*/ 4 h 1283"/>
                <a:gd name="T118" fmla="*/ 71 w 1704"/>
                <a:gd name="T119" fmla="*/ 0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04" h="1283">
                  <a:moveTo>
                    <a:pt x="426" y="999"/>
                  </a:moveTo>
                  <a:lnTo>
                    <a:pt x="426" y="1141"/>
                  </a:lnTo>
                  <a:lnTo>
                    <a:pt x="1278" y="1141"/>
                  </a:lnTo>
                  <a:lnTo>
                    <a:pt x="1278" y="999"/>
                  </a:lnTo>
                  <a:lnTo>
                    <a:pt x="426" y="999"/>
                  </a:lnTo>
                  <a:close/>
                  <a:moveTo>
                    <a:pt x="142" y="570"/>
                  </a:moveTo>
                  <a:lnTo>
                    <a:pt x="142" y="856"/>
                  </a:lnTo>
                  <a:lnTo>
                    <a:pt x="1562" y="856"/>
                  </a:lnTo>
                  <a:lnTo>
                    <a:pt x="1562" y="570"/>
                  </a:lnTo>
                  <a:lnTo>
                    <a:pt x="142" y="570"/>
                  </a:lnTo>
                  <a:close/>
                  <a:moveTo>
                    <a:pt x="142" y="143"/>
                  </a:moveTo>
                  <a:lnTo>
                    <a:pt x="142" y="428"/>
                  </a:lnTo>
                  <a:lnTo>
                    <a:pt x="1562" y="428"/>
                  </a:lnTo>
                  <a:lnTo>
                    <a:pt x="1562" y="143"/>
                  </a:lnTo>
                  <a:lnTo>
                    <a:pt x="142" y="143"/>
                  </a:lnTo>
                  <a:close/>
                  <a:moveTo>
                    <a:pt x="71" y="0"/>
                  </a:moveTo>
                  <a:lnTo>
                    <a:pt x="1633" y="0"/>
                  </a:lnTo>
                  <a:lnTo>
                    <a:pt x="1652" y="4"/>
                  </a:lnTo>
                  <a:lnTo>
                    <a:pt x="1670" y="11"/>
                  </a:lnTo>
                  <a:lnTo>
                    <a:pt x="1683" y="21"/>
                  </a:lnTo>
                  <a:lnTo>
                    <a:pt x="1694" y="36"/>
                  </a:lnTo>
                  <a:lnTo>
                    <a:pt x="1702" y="53"/>
                  </a:lnTo>
                  <a:lnTo>
                    <a:pt x="1704" y="72"/>
                  </a:lnTo>
                  <a:lnTo>
                    <a:pt x="1704" y="927"/>
                  </a:lnTo>
                  <a:lnTo>
                    <a:pt x="1702" y="946"/>
                  </a:lnTo>
                  <a:lnTo>
                    <a:pt x="1694" y="963"/>
                  </a:lnTo>
                  <a:lnTo>
                    <a:pt x="1683" y="977"/>
                  </a:lnTo>
                  <a:lnTo>
                    <a:pt x="1670" y="988"/>
                  </a:lnTo>
                  <a:lnTo>
                    <a:pt x="1652" y="995"/>
                  </a:lnTo>
                  <a:lnTo>
                    <a:pt x="1633" y="999"/>
                  </a:lnTo>
                  <a:lnTo>
                    <a:pt x="1420" y="999"/>
                  </a:lnTo>
                  <a:lnTo>
                    <a:pt x="1420" y="1212"/>
                  </a:lnTo>
                  <a:lnTo>
                    <a:pt x="1418" y="1230"/>
                  </a:lnTo>
                  <a:lnTo>
                    <a:pt x="1410" y="1248"/>
                  </a:lnTo>
                  <a:lnTo>
                    <a:pt x="1399" y="1263"/>
                  </a:lnTo>
                  <a:lnTo>
                    <a:pt x="1385" y="1273"/>
                  </a:lnTo>
                  <a:lnTo>
                    <a:pt x="1368" y="1280"/>
                  </a:lnTo>
                  <a:lnTo>
                    <a:pt x="1349" y="1283"/>
                  </a:lnTo>
                  <a:lnTo>
                    <a:pt x="355" y="1283"/>
                  </a:lnTo>
                  <a:lnTo>
                    <a:pt x="336" y="1280"/>
                  </a:lnTo>
                  <a:lnTo>
                    <a:pt x="319" y="1273"/>
                  </a:lnTo>
                  <a:lnTo>
                    <a:pt x="305" y="1263"/>
                  </a:lnTo>
                  <a:lnTo>
                    <a:pt x="293" y="1248"/>
                  </a:lnTo>
                  <a:lnTo>
                    <a:pt x="287" y="1230"/>
                  </a:lnTo>
                  <a:lnTo>
                    <a:pt x="284" y="1212"/>
                  </a:lnTo>
                  <a:lnTo>
                    <a:pt x="284" y="999"/>
                  </a:lnTo>
                  <a:lnTo>
                    <a:pt x="71" y="999"/>
                  </a:lnTo>
                  <a:lnTo>
                    <a:pt x="52" y="995"/>
                  </a:lnTo>
                  <a:lnTo>
                    <a:pt x="35" y="988"/>
                  </a:lnTo>
                  <a:lnTo>
                    <a:pt x="21" y="977"/>
                  </a:lnTo>
                  <a:lnTo>
                    <a:pt x="9" y="963"/>
                  </a:lnTo>
                  <a:lnTo>
                    <a:pt x="3" y="946"/>
                  </a:lnTo>
                  <a:lnTo>
                    <a:pt x="0" y="927"/>
                  </a:lnTo>
                  <a:lnTo>
                    <a:pt x="0" y="72"/>
                  </a:lnTo>
                  <a:lnTo>
                    <a:pt x="3" y="53"/>
                  </a:lnTo>
                  <a:lnTo>
                    <a:pt x="9" y="36"/>
                  </a:lnTo>
                  <a:lnTo>
                    <a:pt x="21" y="21"/>
                  </a:lnTo>
                  <a:lnTo>
                    <a:pt x="35" y="11"/>
                  </a:lnTo>
                  <a:lnTo>
                    <a:pt x="52" y="4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84" name="Freeform 207"/>
            <p:cNvSpPr>
              <a:spLocks/>
            </p:cNvSpPr>
            <p:nvPr/>
          </p:nvSpPr>
          <p:spPr bwMode="auto">
            <a:xfrm>
              <a:off x="6009977" y="4247470"/>
              <a:ext cx="56015" cy="56016"/>
            </a:xfrm>
            <a:custGeom>
              <a:avLst/>
              <a:gdLst>
                <a:gd name="T0" fmla="*/ 142 w 284"/>
                <a:gd name="T1" fmla="*/ 0 h 285"/>
                <a:gd name="T2" fmla="*/ 171 w 284"/>
                <a:gd name="T3" fmla="*/ 2 h 285"/>
                <a:gd name="T4" fmla="*/ 198 w 284"/>
                <a:gd name="T5" fmla="*/ 11 h 285"/>
                <a:gd name="T6" fmla="*/ 222 w 284"/>
                <a:gd name="T7" fmla="*/ 24 h 285"/>
                <a:gd name="T8" fmla="*/ 242 w 284"/>
                <a:gd name="T9" fmla="*/ 42 h 285"/>
                <a:gd name="T10" fmla="*/ 260 w 284"/>
                <a:gd name="T11" fmla="*/ 63 h 285"/>
                <a:gd name="T12" fmla="*/ 272 w 284"/>
                <a:gd name="T13" fmla="*/ 87 h 285"/>
                <a:gd name="T14" fmla="*/ 281 w 284"/>
                <a:gd name="T15" fmla="*/ 114 h 285"/>
                <a:gd name="T16" fmla="*/ 284 w 284"/>
                <a:gd name="T17" fmla="*/ 143 h 285"/>
                <a:gd name="T18" fmla="*/ 281 w 284"/>
                <a:gd name="T19" fmla="*/ 171 h 285"/>
                <a:gd name="T20" fmla="*/ 272 w 284"/>
                <a:gd name="T21" fmla="*/ 198 h 285"/>
                <a:gd name="T22" fmla="*/ 260 w 284"/>
                <a:gd name="T23" fmla="*/ 222 h 285"/>
                <a:gd name="T24" fmla="*/ 242 w 284"/>
                <a:gd name="T25" fmla="*/ 244 h 285"/>
                <a:gd name="T26" fmla="*/ 222 w 284"/>
                <a:gd name="T27" fmla="*/ 260 h 285"/>
                <a:gd name="T28" fmla="*/ 197 w 284"/>
                <a:gd name="T29" fmla="*/ 274 h 285"/>
                <a:gd name="T30" fmla="*/ 171 w 284"/>
                <a:gd name="T31" fmla="*/ 282 h 285"/>
                <a:gd name="T32" fmla="*/ 142 w 284"/>
                <a:gd name="T33" fmla="*/ 285 h 285"/>
                <a:gd name="T34" fmla="*/ 114 w 284"/>
                <a:gd name="T35" fmla="*/ 282 h 285"/>
                <a:gd name="T36" fmla="*/ 87 w 284"/>
                <a:gd name="T37" fmla="*/ 274 h 285"/>
                <a:gd name="T38" fmla="*/ 63 w 284"/>
                <a:gd name="T39" fmla="*/ 260 h 285"/>
                <a:gd name="T40" fmla="*/ 41 w 284"/>
                <a:gd name="T41" fmla="*/ 244 h 285"/>
                <a:gd name="T42" fmla="*/ 25 w 284"/>
                <a:gd name="T43" fmla="*/ 222 h 285"/>
                <a:gd name="T44" fmla="*/ 11 w 284"/>
                <a:gd name="T45" fmla="*/ 198 h 285"/>
                <a:gd name="T46" fmla="*/ 3 w 284"/>
                <a:gd name="T47" fmla="*/ 171 h 285"/>
                <a:gd name="T48" fmla="*/ 0 w 284"/>
                <a:gd name="T49" fmla="*/ 143 h 285"/>
                <a:gd name="T50" fmla="*/ 3 w 284"/>
                <a:gd name="T51" fmla="*/ 114 h 285"/>
                <a:gd name="T52" fmla="*/ 11 w 284"/>
                <a:gd name="T53" fmla="*/ 87 h 285"/>
                <a:gd name="T54" fmla="*/ 25 w 284"/>
                <a:gd name="T55" fmla="*/ 63 h 285"/>
                <a:gd name="T56" fmla="*/ 41 w 284"/>
                <a:gd name="T57" fmla="*/ 42 h 285"/>
                <a:gd name="T58" fmla="*/ 63 w 284"/>
                <a:gd name="T59" fmla="*/ 24 h 285"/>
                <a:gd name="T60" fmla="*/ 87 w 284"/>
                <a:gd name="T61" fmla="*/ 11 h 285"/>
                <a:gd name="T62" fmla="*/ 114 w 284"/>
                <a:gd name="T63" fmla="*/ 2 h 285"/>
                <a:gd name="T64" fmla="*/ 142 w 284"/>
                <a:gd name="T65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4" h="285">
                  <a:moveTo>
                    <a:pt x="142" y="0"/>
                  </a:moveTo>
                  <a:lnTo>
                    <a:pt x="171" y="2"/>
                  </a:lnTo>
                  <a:lnTo>
                    <a:pt x="198" y="11"/>
                  </a:lnTo>
                  <a:lnTo>
                    <a:pt x="222" y="24"/>
                  </a:lnTo>
                  <a:lnTo>
                    <a:pt x="242" y="42"/>
                  </a:lnTo>
                  <a:lnTo>
                    <a:pt x="260" y="63"/>
                  </a:lnTo>
                  <a:lnTo>
                    <a:pt x="272" y="87"/>
                  </a:lnTo>
                  <a:lnTo>
                    <a:pt x="281" y="114"/>
                  </a:lnTo>
                  <a:lnTo>
                    <a:pt x="284" y="143"/>
                  </a:lnTo>
                  <a:lnTo>
                    <a:pt x="281" y="171"/>
                  </a:lnTo>
                  <a:lnTo>
                    <a:pt x="272" y="198"/>
                  </a:lnTo>
                  <a:lnTo>
                    <a:pt x="260" y="222"/>
                  </a:lnTo>
                  <a:lnTo>
                    <a:pt x="242" y="244"/>
                  </a:lnTo>
                  <a:lnTo>
                    <a:pt x="222" y="260"/>
                  </a:lnTo>
                  <a:lnTo>
                    <a:pt x="197" y="274"/>
                  </a:lnTo>
                  <a:lnTo>
                    <a:pt x="171" y="282"/>
                  </a:lnTo>
                  <a:lnTo>
                    <a:pt x="142" y="285"/>
                  </a:lnTo>
                  <a:lnTo>
                    <a:pt x="114" y="282"/>
                  </a:lnTo>
                  <a:lnTo>
                    <a:pt x="87" y="274"/>
                  </a:lnTo>
                  <a:lnTo>
                    <a:pt x="63" y="260"/>
                  </a:lnTo>
                  <a:lnTo>
                    <a:pt x="41" y="244"/>
                  </a:lnTo>
                  <a:lnTo>
                    <a:pt x="25" y="222"/>
                  </a:lnTo>
                  <a:lnTo>
                    <a:pt x="11" y="198"/>
                  </a:lnTo>
                  <a:lnTo>
                    <a:pt x="3" y="171"/>
                  </a:lnTo>
                  <a:lnTo>
                    <a:pt x="0" y="143"/>
                  </a:lnTo>
                  <a:lnTo>
                    <a:pt x="3" y="114"/>
                  </a:lnTo>
                  <a:lnTo>
                    <a:pt x="11" y="87"/>
                  </a:lnTo>
                  <a:lnTo>
                    <a:pt x="25" y="63"/>
                  </a:lnTo>
                  <a:lnTo>
                    <a:pt x="41" y="42"/>
                  </a:lnTo>
                  <a:lnTo>
                    <a:pt x="63" y="24"/>
                  </a:lnTo>
                  <a:lnTo>
                    <a:pt x="87" y="11"/>
                  </a:lnTo>
                  <a:lnTo>
                    <a:pt x="114" y="2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85" name="Freeform 208"/>
            <p:cNvSpPr>
              <a:spLocks/>
            </p:cNvSpPr>
            <p:nvPr/>
          </p:nvSpPr>
          <p:spPr bwMode="auto">
            <a:xfrm>
              <a:off x="6124008" y="4247470"/>
              <a:ext cx="56015" cy="56016"/>
            </a:xfrm>
            <a:custGeom>
              <a:avLst/>
              <a:gdLst>
                <a:gd name="T0" fmla="*/ 142 w 284"/>
                <a:gd name="T1" fmla="*/ 0 h 285"/>
                <a:gd name="T2" fmla="*/ 171 w 284"/>
                <a:gd name="T3" fmla="*/ 2 h 285"/>
                <a:gd name="T4" fmla="*/ 198 w 284"/>
                <a:gd name="T5" fmla="*/ 11 h 285"/>
                <a:gd name="T6" fmla="*/ 222 w 284"/>
                <a:gd name="T7" fmla="*/ 24 h 285"/>
                <a:gd name="T8" fmla="*/ 242 w 284"/>
                <a:gd name="T9" fmla="*/ 42 h 285"/>
                <a:gd name="T10" fmla="*/ 260 w 284"/>
                <a:gd name="T11" fmla="*/ 63 h 285"/>
                <a:gd name="T12" fmla="*/ 273 w 284"/>
                <a:gd name="T13" fmla="*/ 87 h 285"/>
                <a:gd name="T14" fmla="*/ 282 w 284"/>
                <a:gd name="T15" fmla="*/ 114 h 285"/>
                <a:gd name="T16" fmla="*/ 284 w 284"/>
                <a:gd name="T17" fmla="*/ 143 h 285"/>
                <a:gd name="T18" fmla="*/ 282 w 284"/>
                <a:gd name="T19" fmla="*/ 171 h 285"/>
                <a:gd name="T20" fmla="*/ 273 w 284"/>
                <a:gd name="T21" fmla="*/ 198 h 285"/>
                <a:gd name="T22" fmla="*/ 260 w 284"/>
                <a:gd name="T23" fmla="*/ 222 h 285"/>
                <a:gd name="T24" fmla="*/ 242 w 284"/>
                <a:gd name="T25" fmla="*/ 244 h 285"/>
                <a:gd name="T26" fmla="*/ 222 w 284"/>
                <a:gd name="T27" fmla="*/ 260 h 285"/>
                <a:gd name="T28" fmla="*/ 198 w 284"/>
                <a:gd name="T29" fmla="*/ 274 h 285"/>
                <a:gd name="T30" fmla="*/ 171 w 284"/>
                <a:gd name="T31" fmla="*/ 282 h 285"/>
                <a:gd name="T32" fmla="*/ 142 w 284"/>
                <a:gd name="T33" fmla="*/ 285 h 285"/>
                <a:gd name="T34" fmla="*/ 114 w 284"/>
                <a:gd name="T35" fmla="*/ 282 h 285"/>
                <a:gd name="T36" fmla="*/ 87 w 284"/>
                <a:gd name="T37" fmla="*/ 274 h 285"/>
                <a:gd name="T38" fmla="*/ 63 w 284"/>
                <a:gd name="T39" fmla="*/ 260 h 285"/>
                <a:gd name="T40" fmla="*/ 41 w 284"/>
                <a:gd name="T41" fmla="*/ 244 h 285"/>
                <a:gd name="T42" fmla="*/ 25 w 284"/>
                <a:gd name="T43" fmla="*/ 222 h 285"/>
                <a:gd name="T44" fmla="*/ 11 w 284"/>
                <a:gd name="T45" fmla="*/ 198 h 285"/>
                <a:gd name="T46" fmla="*/ 3 w 284"/>
                <a:gd name="T47" fmla="*/ 171 h 285"/>
                <a:gd name="T48" fmla="*/ 0 w 284"/>
                <a:gd name="T49" fmla="*/ 143 h 285"/>
                <a:gd name="T50" fmla="*/ 3 w 284"/>
                <a:gd name="T51" fmla="*/ 114 h 285"/>
                <a:gd name="T52" fmla="*/ 11 w 284"/>
                <a:gd name="T53" fmla="*/ 87 h 285"/>
                <a:gd name="T54" fmla="*/ 25 w 284"/>
                <a:gd name="T55" fmla="*/ 63 h 285"/>
                <a:gd name="T56" fmla="*/ 41 w 284"/>
                <a:gd name="T57" fmla="*/ 42 h 285"/>
                <a:gd name="T58" fmla="*/ 63 w 284"/>
                <a:gd name="T59" fmla="*/ 24 h 285"/>
                <a:gd name="T60" fmla="*/ 87 w 284"/>
                <a:gd name="T61" fmla="*/ 11 h 285"/>
                <a:gd name="T62" fmla="*/ 114 w 284"/>
                <a:gd name="T63" fmla="*/ 2 h 285"/>
                <a:gd name="T64" fmla="*/ 142 w 284"/>
                <a:gd name="T65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4" h="285">
                  <a:moveTo>
                    <a:pt x="142" y="0"/>
                  </a:moveTo>
                  <a:lnTo>
                    <a:pt x="171" y="2"/>
                  </a:lnTo>
                  <a:lnTo>
                    <a:pt x="198" y="11"/>
                  </a:lnTo>
                  <a:lnTo>
                    <a:pt x="222" y="24"/>
                  </a:lnTo>
                  <a:lnTo>
                    <a:pt x="242" y="42"/>
                  </a:lnTo>
                  <a:lnTo>
                    <a:pt x="260" y="63"/>
                  </a:lnTo>
                  <a:lnTo>
                    <a:pt x="273" y="87"/>
                  </a:lnTo>
                  <a:lnTo>
                    <a:pt x="282" y="114"/>
                  </a:lnTo>
                  <a:lnTo>
                    <a:pt x="284" y="143"/>
                  </a:lnTo>
                  <a:lnTo>
                    <a:pt x="282" y="171"/>
                  </a:lnTo>
                  <a:lnTo>
                    <a:pt x="273" y="198"/>
                  </a:lnTo>
                  <a:lnTo>
                    <a:pt x="260" y="222"/>
                  </a:lnTo>
                  <a:lnTo>
                    <a:pt x="242" y="244"/>
                  </a:lnTo>
                  <a:lnTo>
                    <a:pt x="222" y="260"/>
                  </a:lnTo>
                  <a:lnTo>
                    <a:pt x="198" y="274"/>
                  </a:lnTo>
                  <a:lnTo>
                    <a:pt x="171" y="282"/>
                  </a:lnTo>
                  <a:lnTo>
                    <a:pt x="142" y="285"/>
                  </a:lnTo>
                  <a:lnTo>
                    <a:pt x="114" y="282"/>
                  </a:lnTo>
                  <a:lnTo>
                    <a:pt x="87" y="274"/>
                  </a:lnTo>
                  <a:lnTo>
                    <a:pt x="63" y="260"/>
                  </a:lnTo>
                  <a:lnTo>
                    <a:pt x="41" y="244"/>
                  </a:lnTo>
                  <a:lnTo>
                    <a:pt x="25" y="222"/>
                  </a:lnTo>
                  <a:lnTo>
                    <a:pt x="11" y="198"/>
                  </a:lnTo>
                  <a:lnTo>
                    <a:pt x="3" y="171"/>
                  </a:lnTo>
                  <a:lnTo>
                    <a:pt x="0" y="143"/>
                  </a:lnTo>
                  <a:lnTo>
                    <a:pt x="3" y="114"/>
                  </a:lnTo>
                  <a:lnTo>
                    <a:pt x="11" y="87"/>
                  </a:lnTo>
                  <a:lnTo>
                    <a:pt x="25" y="63"/>
                  </a:lnTo>
                  <a:lnTo>
                    <a:pt x="41" y="42"/>
                  </a:lnTo>
                  <a:lnTo>
                    <a:pt x="63" y="24"/>
                  </a:lnTo>
                  <a:lnTo>
                    <a:pt x="87" y="11"/>
                  </a:lnTo>
                  <a:lnTo>
                    <a:pt x="114" y="2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86" name="Freeform 209"/>
            <p:cNvSpPr>
              <a:spLocks/>
            </p:cNvSpPr>
            <p:nvPr/>
          </p:nvSpPr>
          <p:spPr bwMode="auto">
            <a:xfrm>
              <a:off x="5981969" y="4361501"/>
              <a:ext cx="226063" cy="28008"/>
            </a:xfrm>
            <a:custGeom>
              <a:avLst/>
              <a:gdLst>
                <a:gd name="T0" fmla="*/ 71 w 1136"/>
                <a:gd name="T1" fmla="*/ 0 h 143"/>
                <a:gd name="T2" fmla="*/ 1065 w 1136"/>
                <a:gd name="T3" fmla="*/ 0 h 143"/>
                <a:gd name="T4" fmla="*/ 1084 w 1136"/>
                <a:gd name="T5" fmla="*/ 2 h 143"/>
                <a:gd name="T6" fmla="*/ 1101 w 1136"/>
                <a:gd name="T7" fmla="*/ 9 h 143"/>
                <a:gd name="T8" fmla="*/ 1115 w 1136"/>
                <a:gd name="T9" fmla="*/ 21 h 143"/>
                <a:gd name="T10" fmla="*/ 1126 w 1136"/>
                <a:gd name="T11" fmla="*/ 35 h 143"/>
                <a:gd name="T12" fmla="*/ 1134 w 1136"/>
                <a:gd name="T13" fmla="*/ 52 h 143"/>
                <a:gd name="T14" fmla="*/ 1136 w 1136"/>
                <a:gd name="T15" fmla="*/ 71 h 143"/>
                <a:gd name="T16" fmla="*/ 1134 w 1136"/>
                <a:gd name="T17" fmla="*/ 91 h 143"/>
                <a:gd name="T18" fmla="*/ 1126 w 1136"/>
                <a:gd name="T19" fmla="*/ 107 h 143"/>
                <a:gd name="T20" fmla="*/ 1115 w 1136"/>
                <a:gd name="T21" fmla="*/ 122 h 143"/>
                <a:gd name="T22" fmla="*/ 1101 w 1136"/>
                <a:gd name="T23" fmla="*/ 132 h 143"/>
                <a:gd name="T24" fmla="*/ 1084 w 1136"/>
                <a:gd name="T25" fmla="*/ 139 h 143"/>
                <a:gd name="T26" fmla="*/ 1065 w 1136"/>
                <a:gd name="T27" fmla="*/ 143 h 143"/>
                <a:gd name="T28" fmla="*/ 71 w 1136"/>
                <a:gd name="T29" fmla="*/ 143 h 143"/>
                <a:gd name="T30" fmla="*/ 52 w 1136"/>
                <a:gd name="T31" fmla="*/ 139 h 143"/>
                <a:gd name="T32" fmla="*/ 35 w 1136"/>
                <a:gd name="T33" fmla="*/ 132 h 143"/>
                <a:gd name="T34" fmla="*/ 21 w 1136"/>
                <a:gd name="T35" fmla="*/ 122 h 143"/>
                <a:gd name="T36" fmla="*/ 9 w 1136"/>
                <a:gd name="T37" fmla="*/ 107 h 143"/>
                <a:gd name="T38" fmla="*/ 3 w 1136"/>
                <a:gd name="T39" fmla="*/ 91 h 143"/>
                <a:gd name="T40" fmla="*/ 0 w 1136"/>
                <a:gd name="T41" fmla="*/ 71 h 143"/>
                <a:gd name="T42" fmla="*/ 3 w 1136"/>
                <a:gd name="T43" fmla="*/ 52 h 143"/>
                <a:gd name="T44" fmla="*/ 9 w 1136"/>
                <a:gd name="T45" fmla="*/ 35 h 143"/>
                <a:gd name="T46" fmla="*/ 21 w 1136"/>
                <a:gd name="T47" fmla="*/ 21 h 143"/>
                <a:gd name="T48" fmla="*/ 35 w 1136"/>
                <a:gd name="T49" fmla="*/ 9 h 143"/>
                <a:gd name="T50" fmla="*/ 52 w 1136"/>
                <a:gd name="T51" fmla="*/ 2 h 143"/>
                <a:gd name="T52" fmla="*/ 71 w 1136"/>
                <a:gd name="T5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6" h="143">
                  <a:moveTo>
                    <a:pt x="71" y="0"/>
                  </a:moveTo>
                  <a:lnTo>
                    <a:pt x="1065" y="0"/>
                  </a:lnTo>
                  <a:lnTo>
                    <a:pt x="1084" y="2"/>
                  </a:lnTo>
                  <a:lnTo>
                    <a:pt x="1101" y="9"/>
                  </a:lnTo>
                  <a:lnTo>
                    <a:pt x="1115" y="21"/>
                  </a:lnTo>
                  <a:lnTo>
                    <a:pt x="1126" y="35"/>
                  </a:lnTo>
                  <a:lnTo>
                    <a:pt x="1134" y="52"/>
                  </a:lnTo>
                  <a:lnTo>
                    <a:pt x="1136" y="71"/>
                  </a:lnTo>
                  <a:lnTo>
                    <a:pt x="1134" y="91"/>
                  </a:lnTo>
                  <a:lnTo>
                    <a:pt x="1126" y="107"/>
                  </a:lnTo>
                  <a:lnTo>
                    <a:pt x="1115" y="122"/>
                  </a:lnTo>
                  <a:lnTo>
                    <a:pt x="1101" y="132"/>
                  </a:lnTo>
                  <a:lnTo>
                    <a:pt x="1084" y="139"/>
                  </a:lnTo>
                  <a:lnTo>
                    <a:pt x="1065" y="143"/>
                  </a:lnTo>
                  <a:lnTo>
                    <a:pt x="71" y="143"/>
                  </a:lnTo>
                  <a:lnTo>
                    <a:pt x="52" y="139"/>
                  </a:lnTo>
                  <a:lnTo>
                    <a:pt x="35" y="132"/>
                  </a:lnTo>
                  <a:lnTo>
                    <a:pt x="21" y="122"/>
                  </a:lnTo>
                  <a:lnTo>
                    <a:pt x="9" y="107"/>
                  </a:lnTo>
                  <a:lnTo>
                    <a:pt x="3" y="91"/>
                  </a:lnTo>
                  <a:lnTo>
                    <a:pt x="0" y="71"/>
                  </a:lnTo>
                  <a:lnTo>
                    <a:pt x="3" y="52"/>
                  </a:lnTo>
                  <a:lnTo>
                    <a:pt x="9" y="35"/>
                  </a:lnTo>
                  <a:lnTo>
                    <a:pt x="21" y="21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87" name="Freeform 210"/>
            <p:cNvSpPr>
              <a:spLocks/>
            </p:cNvSpPr>
            <p:nvPr/>
          </p:nvSpPr>
          <p:spPr bwMode="auto">
            <a:xfrm>
              <a:off x="5981969" y="4417517"/>
              <a:ext cx="226063" cy="30008"/>
            </a:xfrm>
            <a:custGeom>
              <a:avLst/>
              <a:gdLst>
                <a:gd name="T0" fmla="*/ 71 w 1136"/>
                <a:gd name="T1" fmla="*/ 0 h 142"/>
                <a:gd name="T2" fmla="*/ 1065 w 1136"/>
                <a:gd name="T3" fmla="*/ 0 h 142"/>
                <a:gd name="T4" fmla="*/ 1084 w 1136"/>
                <a:gd name="T5" fmla="*/ 2 h 142"/>
                <a:gd name="T6" fmla="*/ 1101 w 1136"/>
                <a:gd name="T7" fmla="*/ 9 h 142"/>
                <a:gd name="T8" fmla="*/ 1115 w 1136"/>
                <a:gd name="T9" fmla="*/ 21 h 142"/>
                <a:gd name="T10" fmla="*/ 1126 w 1136"/>
                <a:gd name="T11" fmla="*/ 35 h 142"/>
                <a:gd name="T12" fmla="*/ 1134 w 1136"/>
                <a:gd name="T13" fmla="*/ 52 h 142"/>
                <a:gd name="T14" fmla="*/ 1136 w 1136"/>
                <a:gd name="T15" fmla="*/ 71 h 142"/>
                <a:gd name="T16" fmla="*/ 1134 w 1136"/>
                <a:gd name="T17" fmla="*/ 90 h 142"/>
                <a:gd name="T18" fmla="*/ 1126 w 1136"/>
                <a:gd name="T19" fmla="*/ 107 h 142"/>
                <a:gd name="T20" fmla="*/ 1115 w 1136"/>
                <a:gd name="T21" fmla="*/ 122 h 142"/>
                <a:gd name="T22" fmla="*/ 1101 w 1136"/>
                <a:gd name="T23" fmla="*/ 133 h 142"/>
                <a:gd name="T24" fmla="*/ 1084 w 1136"/>
                <a:gd name="T25" fmla="*/ 139 h 142"/>
                <a:gd name="T26" fmla="*/ 1065 w 1136"/>
                <a:gd name="T27" fmla="*/ 142 h 142"/>
                <a:gd name="T28" fmla="*/ 71 w 1136"/>
                <a:gd name="T29" fmla="*/ 142 h 142"/>
                <a:gd name="T30" fmla="*/ 52 w 1136"/>
                <a:gd name="T31" fmla="*/ 139 h 142"/>
                <a:gd name="T32" fmla="*/ 35 w 1136"/>
                <a:gd name="T33" fmla="*/ 133 h 142"/>
                <a:gd name="T34" fmla="*/ 21 w 1136"/>
                <a:gd name="T35" fmla="*/ 122 h 142"/>
                <a:gd name="T36" fmla="*/ 9 w 1136"/>
                <a:gd name="T37" fmla="*/ 107 h 142"/>
                <a:gd name="T38" fmla="*/ 3 w 1136"/>
                <a:gd name="T39" fmla="*/ 90 h 142"/>
                <a:gd name="T40" fmla="*/ 0 w 1136"/>
                <a:gd name="T41" fmla="*/ 71 h 142"/>
                <a:gd name="T42" fmla="*/ 3 w 1136"/>
                <a:gd name="T43" fmla="*/ 52 h 142"/>
                <a:gd name="T44" fmla="*/ 9 w 1136"/>
                <a:gd name="T45" fmla="*/ 35 h 142"/>
                <a:gd name="T46" fmla="*/ 21 w 1136"/>
                <a:gd name="T47" fmla="*/ 21 h 142"/>
                <a:gd name="T48" fmla="*/ 35 w 1136"/>
                <a:gd name="T49" fmla="*/ 9 h 142"/>
                <a:gd name="T50" fmla="*/ 52 w 1136"/>
                <a:gd name="T51" fmla="*/ 2 h 142"/>
                <a:gd name="T52" fmla="*/ 71 w 1136"/>
                <a:gd name="T5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6" h="142">
                  <a:moveTo>
                    <a:pt x="71" y="0"/>
                  </a:moveTo>
                  <a:lnTo>
                    <a:pt x="1065" y="0"/>
                  </a:lnTo>
                  <a:lnTo>
                    <a:pt x="1084" y="2"/>
                  </a:lnTo>
                  <a:lnTo>
                    <a:pt x="1101" y="9"/>
                  </a:lnTo>
                  <a:lnTo>
                    <a:pt x="1115" y="21"/>
                  </a:lnTo>
                  <a:lnTo>
                    <a:pt x="1126" y="35"/>
                  </a:lnTo>
                  <a:lnTo>
                    <a:pt x="1134" y="52"/>
                  </a:lnTo>
                  <a:lnTo>
                    <a:pt x="1136" y="71"/>
                  </a:lnTo>
                  <a:lnTo>
                    <a:pt x="1134" y="90"/>
                  </a:lnTo>
                  <a:lnTo>
                    <a:pt x="1126" y="107"/>
                  </a:lnTo>
                  <a:lnTo>
                    <a:pt x="1115" y="122"/>
                  </a:lnTo>
                  <a:lnTo>
                    <a:pt x="1101" y="133"/>
                  </a:lnTo>
                  <a:lnTo>
                    <a:pt x="1084" y="139"/>
                  </a:lnTo>
                  <a:lnTo>
                    <a:pt x="1065" y="142"/>
                  </a:lnTo>
                  <a:lnTo>
                    <a:pt x="71" y="142"/>
                  </a:lnTo>
                  <a:lnTo>
                    <a:pt x="52" y="139"/>
                  </a:lnTo>
                  <a:lnTo>
                    <a:pt x="35" y="133"/>
                  </a:lnTo>
                  <a:lnTo>
                    <a:pt x="21" y="122"/>
                  </a:lnTo>
                  <a:lnTo>
                    <a:pt x="9" y="107"/>
                  </a:lnTo>
                  <a:lnTo>
                    <a:pt x="3" y="90"/>
                  </a:lnTo>
                  <a:lnTo>
                    <a:pt x="0" y="71"/>
                  </a:lnTo>
                  <a:lnTo>
                    <a:pt x="3" y="52"/>
                  </a:lnTo>
                  <a:lnTo>
                    <a:pt x="9" y="35"/>
                  </a:lnTo>
                  <a:lnTo>
                    <a:pt x="21" y="21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C2420F9C-B944-4B6E-83AF-5EAB909DD9CC}"/>
              </a:ext>
            </a:extLst>
          </p:cNvPr>
          <p:cNvSpPr/>
          <p:nvPr/>
        </p:nvSpPr>
        <p:spPr>
          <a:xfrm>
            <a:off x="7249623" y="1440535"/>
            <a:ext cx="1588213" cy="104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25" dirty="0" smtClean="0">
                <a:latin typeface="Montserrat" panose="00000500000000000000" pitchFamily="50" charset="0"/>
              </a:rPr>
              <a:t>Provides ability to receipt and collect fee payments; with auto communication on receipts by SMS, email and portal</a:t>
            </a:r>
            <a:endParaRPr lang="id-ID" sz="825" dirty="0">
              <a:latin typeface="Montserrat" panose="00000500000000000000" pitchFamily="50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404DD29-4E25-436A-A1AE-678116E2BFFE}"/>
              </a:ext>
            </a:extLst>
          </p:cNvPr>
          <p:cNvSpPr/>
          <p:nvPr/>
        </p:nvSpPr>
        <p:spPr>
          <a:xfrm>
            <a:off x="5048144" y="4134715"/>
            <a:ext cx="158821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25" dirty="0" smtClean="0">
                <a:latin typeface="Montserrat" panose="00000500000000000000" pitchFamily="50" charset="0"/>
              </a:rPr>
              <a:t>Multiple finance reports with ability to communicated by SMS | Email | Apps | Portal</a:t>
            </a:r>
            <a:endParaRPr lang="id-ID" sz="825" dirty="0">
              <a:latin typeface="Montserrat" panose="00000500000000000000" pitchFamily="50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5F27021-BBDB-4DC9-AB77-58C57AE0ED7B}"/>
              </a:ext>
            </a:extLst>
          </p:cNvPr>
          <p:cNvSpPr/>
          <p:nvPr/>
        </p:nvSpPr>
        <p:spPr>
          <a:xfrm>
            <a:off x="5018012" y="1397011"/>
            <a:ext cx="1588213" cy="1234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25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Provide ability to Manage student invoices with Multiple fee struct</a:t>
            </a:r>
            <a:r>
              <a:rPr lang="en-GB" sz="825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ure management, Prospect invoicing; multi-branch invoicing</a:t>
            </a:r>
            <a:endParaRPr lang="id-ID" sz="825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E548F74-7477-472F-B158-4C7FCD4ED39A}"/>
              </a:ext>
            </a:extLst>
          </p:cNvPr>
          <p:cNvSpPr/>
          <p:nvPr/>
        </p:nvSpPr>
        <p:spPr>
          <a:xfrm>
            <a:off x="2828370" y="4142467"/>
            <a:ext cx="158821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25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Mzizi / </a:t>
            </a:r>
            <a:r>
              <a:rPr lang="en-GB" sz="825" dirty="0" err="1" smtClean="0">
                <a:solidFill>
                  <a:schemeClr val="bg1"/>
                </a:solidFill>
                <a:latin typeface="Montserrat" panose="00000500000000000000" pitchFamily="50" charset="0"/>
              </a:rPr>
              <a:t>Tingg</a:t>
            </a:r>
            <a:r>
              <a:rPr lang="en-GB" sz="825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 Payment Integration – For fee collection and Debt Management</a:t>
            </a:r>
            <a:endParaRPr lang="id-ID" sz="825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A2465C0-7356-48FC-BFE7-48BC3E6B7B29}"/>
              </a:ext>
            </a:extLst>
          </p:cNvPr>
          <p:cNvSpPr/>
          <p:nvPr/>
        </p:nvSpPr>
        <p:spPr>
          <a:xfrm>
            <a:off x="7249623" y="4142467"/>
            <a:ext cx="1588213" cy="450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25" dirty="0">
                <a:solidFill>
                  <a:schemeClr val="bg1"/>
                </a:solidFill>
                <a:latin typeface="Montserrat" panose="00000500000000000000" pitchFamily="50" charset="0"/>
              </a:rPr>
              <a:t>Manage your data anywhere, anytime</a:t>
            </a:r>
            <a:endParaRPr lang="id-ID" sz="825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65" name="Freeform 96">
            <a:extLst>
              <a:ext uri="{FF2B5EF4-FFF2-40B4-BE49-F238E27FC236}">
                <a16:creationId xmlns:a16="http://schemas.microsoft.com/office/drawing/2014/main" id="{371C0DB6-94D8-4111-BD19-2B389B304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833" y="329214"/>
            <a:ext cx="433285" cy="399907"/>
          </a:xfrm>
          <a:custGeom>
            <a:avLst/>
            <a:gdLst>
              <a:gd name="T0" fmla="*/ 529432 w 497"/>
              <a:gd name="T1" fmla="*/ 0 h 435"/>
              <a:gd name="T2" fmla="*/ 529432 w 497"/>
              <a:gd name="T3" fmla="*/ 0 h 435"/>
              <a:gd name="T4" fmla="*/ 63484 w 497"/>
              <a:gd name="T5" fmla="*/ 0 h 435"/>
              <a:gd name="T6" fmla="*/ 0 w 497"/>
              <a:gd name="T7" fmla="*/ 52669 h 435"/>
              <a:gd name="T8" fmla="*/ 0 w 497"/>
              <a:gd name="T9" fmla="*/ 381847 h 435"/>
              <a:gd name="T10" fmla="*/ 52704 w 497"/>
              <a:gd name="T11" fmla="*/ 456061 h 435"/>
              <a:gd name="T12" fmla="*/ 191650 w 497"/>
              <a:gd name="T13" fmla="*/ 477608 h 435"/>
              <a:gd name="T14" fmla="*/ 147331 w 497"/>
              <a:gd name="T15" fmla="*/ 519503 h 435"/>
              <a:gd name="T16" fmla="*/ 445586 w 497"/>
              <a:gd name="T17" fmla="*/ 519503 h 435"/>
              <a:gd name="T18" fmla="*/ 402464 w 497"/>
              <a:gd name="T19" fmla="*/ 477608 h 435"/>
              <a:gd name="T20" fmla="*/ 540213 w 497"/>
              <a:gd name="T21" fmla="*/ 456061 h 435"/>
              <a:gd name="T22" fmla="*/ 594114 w 497"/>
              <a:gd name="T23" fmla="*/ 381847 h 435"/>
              <a:gd name="T24" fmla="*/ 594114 w 497"/>
              <a:gd name="T25" fmla="*/ 52669 h 435"/>
              <a:gd name="T26" fmla="*/ 529432 w 497"/>
              <a:gd name="T27" fmla="*/ 0 h 435"/>
              <a:gd name="T28" fmla="*/ 529432 w 497"/>
              <a:gd name="T29" fmla="*/ 381847 h 435"/>
              <a:gd name="T30" fmla="*/ 529432 w 497"/>
              <a:gd name="T31" fmla="*/ 381847 h 435"/>
              <a:gd name="T32" fmla="*/ 63484 w 497"/>
              <a:gd name="T33" fmla="*/ 381847 h 435"/>
              <a:gd name="T34" fmla="*/ 63484 w 497"/>
              <a:gd name="T35" fmla="*/ 52669 h 435"/>
              <a:gd name="T36" fmla="*/ 529432 w 497"/>
              <a:gd name="T37" fmla="*/ 52669 h 435"/>
              <a:gd name="T38" fmla="*/ 529432 w 497"/>
              <a:gd name="T39" fmla="*/ 381847 h 43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id-ID" sz="1800"/>
          </a:p>
        </p:txBody>
      </p:sp>
      <p:sp>
        <p:nvSpPr>
          <p:cNvPr id="67" name="Freeform 100">
            <a:extLst>
              <a:ext uri="{FF2B5EF4-FFF2-40B4-BE49-F238E27FC236}">
                <a16:creationId xmlns:a16="http://schemas.microsoft.com/office/drawing/2014/main" id="{4B850596-740C-4C1D-B39D-729EA7911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661" y="2982197"/>
            <a:ext cx="529330" cy="378697"/>
          </a:xfrm>
          <a:custGeom>
            <a:avLst/>
            <a:gdLst>
              <a:gd name="T0" fmla="*/ 456664 w 498"/>
              <a:gd name="T1" fmla="*/ 107290 h 320"/>
              <a:gd name="T2" fmla="*/ 456664 w 498"/>
              <a:gd name="T3" fmla="*/ 107290 h 320"/>
              <a:gd name="T4" fmla="*/ 425501 w 498"/>
              <a:gd name="T5" fmla="*/ 107290 h 320"/>
              <a:gd name="T6" fmla="*/ 276875 w 498"/>
              <a:gd name="T7" fmla="*/ 0 h 320"/>
              <a:gd name="T8" fmla="*/ 117462 w 498"/>
              <a:gd name="T9" fmla="*/ 161538 h 320"/>
              <a:gd name="T10" fmla="*/ 117462 w 498"/>
              <a:gd name="T11" fmla="*/ 180826 h 320"/>
              <a:gd name="T12" fmla="*/ 106675 w 498"/>
              <a:gd name="T13" fmla="*/ 180826 h 320"/>
              <a:gd name="T14" fmla="*/ 0 w 498"/>
              <a:gd name="T15" fmla="*/ 289322 h 320"/>
              <a:gd name="T16" fmla="*/ 106675 w 498"/>
              <a:gd name="T17" fmla="*/ 384556 h 320"/>
              <a:gd name="T18" fmla="*/ 456664 w 498"/>
              <a:gd name="T19" fmla="*/ 384556 h 320"/>
              <a:gd name="T20" fmla="*/ 595701 w 498"/>
              <a:gd name="T21" fmla="*/ 245923 h 320"/>
              <a:gd name="T22" fmla="*/ 456664 w 498"/>
              <a:gd name="T23" fmla="*/ 107290 h 320"/>
              <a:gd name="T24" fmla="*/ 340401 w 498"/>
              <a:gd name="T25" fmla="*/ 235074 h 320"/>
              <a:gd name="T26" fmla="*/ 340401 w 498"/>
              <a:gd name="T27" fmla="*/ 235074 h 320"/>
              <a:gd name="T28" fmla="*/ 255301 w 498"/>
              <a:gd name="T29" fmla="*/ 331514 h 320"/>
              <a:gd name="T30" fmla="*/ 233726 w 498"/>
              <a:gd name="T31" fmla="*/ 331514 h 320"/>
              <a:gd name="T32" fmla="*/ 233726 w 498"/>
              <a:gd name="T33" fmla="*/ 320665 h 320"/>
              <a:gd name="T34" fmla="*/ 233726 w 498"/>
              <a:gd name="T35" fmla="*/ 309815 h 320"/>
              <a:gd name="T36" fmla="*/ 266088 w 498"/>
              <a:gd name="T37" fmla="*/ 245923 h 320"/>
              <a:gd name="T38" fmla="*/ 244513 w 498"/>
              <a:gd name="T39" fmla="*/ 235074 h 320"/>
              <a:gd name="T40" fmla="*/ 244513 w 498"/>
              <a:gd name="T41" fmla="*/ 235074 h 320"/>
              <a:gd name="T42" fmla="*/ 222939 w 498"/>
              <a:gd name="T43" fmla="*/ 214580 h 320"/>
              <a:gd name="T44" fmla="*/ 233726 w 498"/>
              <a:gd name="T45" fmla="*/ 192881 h 320"/>
              <a:gd name="T46" fmla="*/ 309237 w 498"/>
              <a:gd name="T47" fmla="*/ 107290 h 320"/>
              <a:gd name="T48" fmla="*/ 329613 w 498"/>
              <a:gd name="T49" fmla="*/ 96441 h 320"/>
              <a:gd name="T50" fmla="*/ 340401 w 498"/>
              <a:gd name="T51" fmla="*/ 107290 h 320"/>
              <a:gd name="T52" fmla="*/ 329613 w 498"/>
              <a:gd name="T53" fmla="*/ 127784 h 320"/>
              <a:gd name="T54" fmla="*/ 298450 w 498"/>
              <a:gd name="T55" fmla="*/ 192881 h 320"/>
              <a:gd name="T56" fmla="*/ 329613 w 498"/>
              <a:gd name="T57" fmla="*/ 203731 h 320"/>
              <a:gd name="T58" fmla="*/ 329613 w 498"/>
              <a:gd name="T59" fmla="*/ 203731 h 320"/>
              <a:gd name="T60" fmla="*/ 351188 w 498"/>
              <a:gd name="T61" fmla="*/ 225430 h 320"/>
              <a:gd name="T62" fmla="*/ 340401 w 498"/>
              <a:gd name="T63" fmla="*/ 235074 h 3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id-ID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875" y="298024"/>
            <a:ext cx="414985" cy="414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69" y="282534"/>
            <a:ext cx="529721" cy="529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63" y="2914124"/>
            <a:ext cx="409558" cy="409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94" y="2930463"/>
            <a:ext cx="422516" cy="422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603" y="2911067"/>
            <a:ext cx="548837" cy="580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110" y="2917273"/>
            <a:ext cx="868603" cy="44362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D90FDF5-D83E-4F0A-AADA-6C46D14569EF}"/>
              </a:ext>
            </a:extLst>
          </p:cNvPr>
          <p:cNvSpPr txBox="1"/>
          <p:nvPr/>
        </p:nvSpPr>
        <p:spPr>
          <a:xfrm>
            <a:off x="51978" y="935346"/>
            <a:ext cx="2387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chemeClr val="accent1"/>
                </a:solidFill>
                <a:latin typeface="Montserrat Black" panose="00000A00000000000000" pitchFamily="2" charset="0"/>
                <a:ea typeface="Roboto" panose="02000000000000000000" pitchFamily="2" charset="0"/>
              </a:rPr>
              <a:t>Mzizi </a:t>
            </a:r>
            <a:endParaRPr lang="id-ID" sz="2700" b="1" dirty="0">
              <a:solidFill>
                <a:schemeClr val="bg1">
                  <a:lumMod val="50000"/>
                </a:schemeClr>
              </a:solidFill>
              <a:latin typeface="Montserrat Black" panose="00000A00000000000000" pitchFamily="2" charset="0"/>
              <a:ea typeface="Roboto" panose="02000000000000000000" pitchFamily="2" charset="0"/>
            </a:endParaRPr>
          </a:p>
          <a:p>
            <a:r>
              <a:rPr lang="en-US" sz="2700" dirty="0" smtClean="0">
                <a:latin typeface="Montserrat Light" panose="00000400000000000000" pitchFamily="2" charset="0"/>
                <a:ea typeface="Roboto" panose="02000000000000000000" pitchFamily="2" charset="0"/>
              </a:rPr>
              <a:t>Bursar Pack</a:t>
            </a:r>
            <a:endParaRPr lang="id-ID" sz="2700" dirty="0">
              <a:latin typeface="Montserrat Light" panose="000004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69" y="2128280"/>
            <a:ext cx="2343270" cy="2565532"/>
          </a:xfrm>
          <a:prstGeom prst="rect">
            <a:avLst/>
          </a:prstGeom>
        </p:spPr>
      </p:pic>
      <p:pic>
        <p:nvPicPr>
          <p:cNvPr id="50" name="Picture 49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85" y="4652535"/>
            <a:ext cx="1310137" cy="5322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711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3500460D-61D1-495E-81B3-325610194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9729" y="283685"/>
            <a:ext cx="31245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Main Service</a:t>
            </a:r>
            <a:endParaRPr lang="id-ID" sz="105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708288" y="897254"/>
            <a:ext cx="174919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600" b="1" spc="225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Persentation Power Point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3962507-E8F9-4BB4-8811-98D6C4F33352}"/>
              </a:ext>
            </a:extLst>
          </p:cNvPr>
          <p:cNvSpPr/>
          <p:nvPr/>
        </p:nvSpPr>
        <p:spPr>
          <a:xfrm>
            <a:off x="4741041" y="0"/>
            <a:ext cx="2202418" cy="2614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AFDEBA6-9879-4087-8BE0-34BDBB803024}"/>
              </a:ext>
            </a:extLst>
          </p:cNvPr>
          <p:cNvSpPr/>
          <p:nvPr/>
        </p:nvSpPr>
        <p:spPr>
          <a:xfrm>
            <a:off x="2538624" y="2599135"/>
            <a:ext cx="2202418" cy="2544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8A5471E-9A8E-4369-BE61-EC6FE9C13E0C}"/>
              </a:ext>
            </a:extLst>
          </p:cNvPr>
          <p:cNvSpPr/>
          <p:nvPr/>
        </p:nvSpPr>
        <p:spPr>
          <a:xfrm>
            <a:off x="6943459" y="2599135"/>
            <a:ext cx="2200541" cy="254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0974C3-BDC5-452C-B8A9-2A59D67D0020}"/>
              </a:ext>
            </a:extLst>
          </p:cNvPr>
          <p:cNvSpPr txBox="1"/>
          <p:nvPr/>
        </p:nvSpPr>
        <p:spPr>
          <a:xfrm>
            <a:off x="2885109" y="1058163"/>
            <a:ext cx="14288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Student Management</a:t>
            </a:r>
            <a:endParaRPr lang="id-ID" sz="1050" b="1" dirty="0">
              <a:solidFill>
                <a:schemeClr val="accent1"/>
              </a:solidFill>
              <a:latin typeface="Montserrat" panose="00000500000000000000" pitchFamily="50" charset="0"/>
              <a:ea typeface="Roboto" panose="02000000000000000000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4BCC1F4-FEFB-4F15-9FF0-2B23C3246447}"/>
              </a:ext>
            </a:extLst>
          </p:cNvPr>
          <p:cNvSpPr/>
          <p:nvPr/>
        </p:nvSpPr>
        <p:spPr>
          <a:xfrm>
            <a:off x="2828370" y="1440535"/>
            <a:ext cx="1588213" cy="104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25" dirty="0" smtClean="0">
                <a:latin typeface="Montserrat" panose="00000500000000000000" pitchFamily="50" charset="0"/>
              </a:rPr>
              <a:t>Provides school multi branch management and Student management ( Prospect, Students, Siblings)</a:t>
            </a:r>
            <a:endParaRPr lang="id-ID" sz="825" dirty="0">
              <a:latin typeface="Montserrat" panose="00000500000000000000" pitchFamily="50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FB4E185-9D21-4BFD-B26D-E11CFF9680EF}"/>
              </a:ext>
            </a:extLst>
          </p:cNvPr>
          <p:cNvSpPr txBox="1"/>
          <p:nvPr/>
        </p:nvSpPr>
        <p:spPr>
          <a:xfrm>
            <a:off x="5127803" y="1053479"/>
            <a:ext cx="14288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solidFill>
                  <a:schemeClr val="bg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Student Attendance</a:t>
            </a:r>
            <a:endParaRPr lang="id-ID" sz="1050" b="1" dirty="0">
              <a:solidFill>
                <a:schemeClr val="bg1"/>
              </a:solidFill>
              <a:latin typeface="Montserrat" panose="00000500000000000000" pitchFamily="50" charset="0"/>
              <a:ea typeface="Roboto" panose="020000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959EBDD-9EF5-46D9-8EA1-1CA2E23C19F9}"/>
              </a:ext>
            </a:extLst>
          </p:cNvPr>
          <p:cNvSpPr txBox="1"/>
          <p:nvPr/>
        </p:nvSpPr>
        <p:spPr>
          <a:xfrm>
            <a:off x="7267917" y="1053479"/>
            <a:ext cx="14288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solidFill>
                  <a:schemeClr val="accent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CBC and 8.4.4 Curriculums</a:t>
            </a:r>
            <a:endParaRPr lang="id-ID" sz="1050" b="1" dirty="0">
              <a:solidFill>
                <a:schemeClr val="accent1"/>
              </a:solidFill>
              <a:latin typeface="Montserrat" panose="00000500000000000000" pitchFamily="50" charset="0"/>
              <a:ea typeface="Roboto" panose="020000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0810664-7488-420B-831E-2F29B63303CA}"/>
              </a:ext>
            </a:extLst>
          </p:cNvPr>
          <p:cNvSpPr txBox="1"/>
          <p:nvPr/>
        </p:nvSpPr>
        <p:spPr>
          <a:xfrm>
            <a:off x="2908030" y="3822281"/>
            <a:ext cx="14288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solidFill>
                  <a:schemeClr val="bg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Other operations</a:t>
            </a:r>
            <a:endParaRPr lang="id-ID" sz="1050" b="1" dirty="0">
              <a:solidFill>
                <a:schemeClr val="bg1"/>
              </a:solidFill>
              <a:latin typeface="Montserrat" panose="00000500000000000000" pitchFamily="50" charset="0"/>
              <a:ea typeface="Roboto" panose="020000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153756-9FA8-4895-91E8-40B3CC9FFD86}"/>
              </a:ext>
            </a:extLst>
          </p:cNvPr>
          <p:cNvSpPr txBox="1"/>
          <p:nvPr/>
        </p:nvSpPr>
        <p:spPr>
          <a:xfrm>
            <a:off x="5127803" y="3744434"/>
            <a:ext cx="14288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solidFill>
                  <a:schemeClr val="accent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Reporting and Communication</a:t>
            </a:r>
            <a:endParaRPr lang="id-ID" sz="1050" b="1" dirty="0">
              <a:solidFill>
                <a:schemeClr val="accent1"/>
              </a:solidFill>
              <a:latin typeface="Montserrat" panose="00000500000000000000" pitchFamily="50" charset="0"/>
              <a:ea typeface="Roboto" panose="020000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C04FD3E-3243-4227-B313-BB707928F4DB}"/>
              </a:ext>
            </a:extLst>
          </p:cNvPr>
          <p:cNvSpPr txBox="1"/>
          <p:nvPr/>
        </p:nvSpPr>
        <p:spPr>
          <a:xfrm>
            <a:off x="7329283" y="3822281"/>
            <a:ext cx="14288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CLOUD BASED</a:t>
            </a:r>
            <a:endParaRPr lang="id-ID" sz="1050" b="1" dirty="0">
              <a:solidFill>
                <a:schemeClr val="bg1"/>
              </a:solidFill>
              <a:latin typeface="Montserrat" panose="00000500000000000000" pitchFamily="50" charset="0"/>
              <a:ea typeface="Roboto" panose="02000000000000000000" pitchFamily="2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CC6C71A-F45F-47D1-830F-0FF246E34931}"/>
              </a:ext>
            </a:extLst>
          </p:cNvPr>
          <p:cNvCxnSpPr>
            <a:cxnSpLocks/>
          </p:cNvCxnSpPr>
          <p:nvPr/>
        </p:nvCxnSpPr>
        <p:spPr>
          <a:xfrm>
            <a:off x="3038559" y="976739"/>
            <a:ext cx="112199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CC6C71A-F45F-47D1-830F-0FF246E34931}"/>
              </a:ext>
            </a:extLst>
          </p:cNvPr>
          <p:cNvCxnSpPr>
            <a:cxnSpLocks/>
          </p:cNvCxnSpPr>
          <p:nvPr/>
        </p:nvCxnSpPr>
        <p:spPr>
          <a:xfrm>
            <a:off x="5274160" y="976739"/>
            <a:ext cx="11219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CC6C71A-F45F-47D1-830F-0FF246E34931}"/>
              </a:ext>
            </a:extLst>
          </p:cNvPr>
          <p:cNvCxnSpPr>
            <a:cxnSpLocks/>
          </p:cNvCxnSpPr>
          <p:nvPr/>
        </p:nvCxnSpPr>
        <p:spPr>
          <a:xfrm>
            <a:off x="7408871" y="976739"/>
            <a:ext cx="112199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CC6C71A-F45F-47D1-830F-0FF246E34931}"/>
              </a:ext>
            </a:extLst>
          </p:cNvPr>
          <p:cNvCxnSpPr>
            <a:cxnSpLocks/>
          </p:cNvCxnSpPr>
          <p:nvPr/>
        </p:nvCxnSpPr>
        <p:spPr>
          <a:xfrm>
            <a:off x="3061479" y="3638288"/>
            <a:ext cx="11219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CC6C71A-F45F-47D1-830F-0FF246E34931}"/>
              </a:ext>
            </a:extLst>
          </p:cNvPr>
          <p:cNvCxnSpPr>
            <a:cxnSpLocks/>
          </p:cNvCxnSpPr>
          <p:nvPr/>
        </p:nvCxnSpPr>
        <p:spPr>
          <a:xfrm>
            <a:off x="5281253" y="3638288"/>
            <a:ext cx="112199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CC6C71A-F45F-47D1-830F-0FF246E34931}"/>
              </a:ext>
            </a:extLst>
          </p:cNvPr>
          <p:cNvCxnSpPr>
            <a:cxnSpLocks/>
          </p:cNvCxnSpPr>
          <p:nvPr/>
        </p:nvCxnSpPr>
        <p:spPr>
          <a:xfrm>
            <a:off x="7482732" y="3638288"/>
            <a:ext cx="11219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3465558" y="2938217"/>
            <a:ext cx="313837" cy="472829"/>
            <a:chOff x="5867937" y="3847359"/>
            <a:chExt cx="454126" cy="684190"/>
          </a:xfrm>
          <a:solidFill>
            <a:schemeClr val="bg1"/>
          </a:solidFill>
        </p:grpSpPr>
        <p:sp>
          <p:nvSpPr>
            <p:cNvPr id="82" name="Freeform 205"/>
            <p:cNvSpPr>
              <a:spLocks noEditPoints="1"/>
            </p:cNvSpPr>
            <p:nvPr/>
          </p:nvSpPr>
          <p:spPr bwMode="auto">
            <a:xfrm>
              <a:off x="5867937" y="3847359"/>
              <a:ext cx="454126" cy="684190"/>
            </a:xfrm>
            <a:custGeom>
              <a:avLst/>
              <a:gdLst>
                <a:gd name="T0" fmla="*/ 284 w 2273"/>
                <a:gd name="T1" fmla="*/ 143 h 3420"/>
                <a:gd name="T2" fmla="*/ 255 w 2273"/>
                <a:gd name="T3" fmla="*/ 146 h 3420"/>
                <a:gd name="T4" fmla="*/ 229 w 2273"/>
                <a:gd name="T5" fmla="*/ 154 h 3420"/>
                <a:gd name="T6" fmla="*/ 204 w 2273"/>
                <a:gd name="T7" fmla="*/ 168 h 3420"/>
                <a:gd name="T8" fmla="*/ 183 w 2273"/>
                <a:gd name="T9" fmla="*/ 184 h 3420"/>
                <a:gd name="T10" fmla="*/ 166 w 2273"/>
                <a:gd name="T11" fmla="*/ 206 h 3420"/>
                <a:gd name="T12" fmla="*/ 153 w 2273"/>
                <a:gd name="T13" fmla="*/ 230 h 3420"/>
                <a:gd name="T14" fmla="*/ 145 w 2273"/>
                <a:gd name="T15" fmla="*/ 257 h 3420"/>
                <a:gd name="T16" fmla="*/ 142 w 2273"/>
                <a:gd name="T17" fmla="*/ 285 h 3420"/>
                <a:gd name="T18" fmla="*/ 142 w 2273"/>
                <a:gd name="T19" fmla="*/ 3277 h 3420"/>
                <a:gd name="T20" fmla="*/ 2130 w 2273"/>
                <a:gd name="T21" fmla="*/ 3277 h 3420"/>
                <a:gd name="T22" fmla="*/ 2130 w 2273"/>
                <a:gd name="T23" fmla="*/ 285 h 3420"/>
                <a:gd name="T24" fmla="*/ 2128 w 2273"/>
                <a:gd name="T25" fmla="*/ 257 h 3420"/>
                <a:gd name="T26" fmla="*/ 2119 w 2273"/>
                <a:gd name="T27" fmla="*/ 230 h 3420"/>
                <a:gd name="T28" fmla="*/ 2106 w 2273"/>
                <a:gd name="T29" fmla="*/ 206 h 3420"/>
                <a:gd name="T30" fmla="*/ 2088 w 2273"/>
                <a:gd name="T31" fmla="*/ 184 h 3420"/>
                <a:gd name="T32" fmla="*/ 2068 w 2273"/>
                <a:gd name="T33" fmla="*/ 168 h 3420"/>
                <a:gd name="T34" fmla="*/ 2044 w 2273"/>
                <a:gd name="T35" fmla="*/ 154 h 3420"/>
                <a:gd name="T36" fmla="*/ 2017 w 2273"/>
                <a:gd name="T37" fmla="*/ 146 h 3420"/>
                <a:gd name="T38" fmla="*/ 1988 w 2273"/>
                <a:gd name="T39" fmla="*/ 143 h 3420"/>
                <a:gd name="T40" fmla="*/ 284 w 2273"/>
                <a:gd name="T41" fmla="*/ 143 h 3420"/>
                <a:gd name="T42" fmla="*/ 284 w 2273"/>
                <a:gd name="T43" fmla="*/ 0 h 3420"/>
                <a:gd name="T44" fmla="*/ 1988 w 2273"/>
                <a:gd name="T45" fmla="*/ 0 h 3420"/>
                <a:gd name="T46" fmla="*/ 2030 w 2273"/>
                <a:gd name="T47" fmla="*/ 3 h 3420"/>
                <a:gd name="T48" fmla="*/ 2070 w 2273"/>
                <a:gd name="T49" fmla="*/ 13 h 3420"/>
                <a:gd name="T50" fmla="*/ 2108 w 2273"/>
                <a:gd name="T51" fmla="*/ 27 h 3420"/>
                <a:gd name="T52" fmla="*/ 2143 w 2273"/>
                <a:gd name="T53" fmla="*/ 46 h 3420"/>
                <a:gd name="T54" fmla="*/ 2174 w 2273"/>
                <a:gd name="T55" fmla="*/ 71 h 3420"/>
                <a:gd name="T56" fmla="*/ 2202 w 2273"/>
                <a:gd name="T57" fmla="*/ 99 h 3420"/>
                <a:gd name="T58" fmla="*/ 2226 w 2273"/>
                <a:gd name="T59" fmla="*/ 130 h 3420"/>
                <a:gd name="T60" fmla="*/ 2246 w 2273"/>
                <a:gd name="T61" fmla="*/ 165 h 3420"/>
                <a:gd name="T62" fmla="*/ 2260 w 2273"/>
                <a:gd name="T63" fmla="*/ 203 h 3420"/>
                <a:gd name="T64" fmla="*/ 2270 w 2273"/>
                <a:gd name="T65" fmla="*/ 243 h 3420"/>
                <a:gd name="T66" fmla="*/ 2273 w 2273"/>
                <a:gd name="T67" fmla="*/ 285 h 3420"/>
                <a:gd name="T68" fmla="*/ 2273 w 2273"/>
                <a:gd name="T69" fmla="*/ 3348 h 3420"/>
                <a:gd name="T70" fmla="*/ 2270 w 2273"/>
                <a:gd name="T71" fmla="*/ 3368 h 3420"/>
                <a:gd name="T72" fmla="*/ 2262 w 2273"/>
                <a:gd name="T73" fmla="*/ 3384 h 3420"/>
                <a:gd name="T74" fmla="*/ 2251 w 2273"/>
                <a:gd name="T75" fmla="*/ 3399 h 3420"/>
                <a:gd name="T76" fmla="*/ 2238 w 2273"/>
                <a:gd name="T77" fmla="*/ 3410 h 3420"/>
                <a:gd name="T78" fmla="*/ 2220 w 2273"/>
                <a:gd name="T79" fmla="*/ 3418 h 3420"/>
                <a:gd name="T80" fmla="*/ 2201 w 2273"/>
                <a:gd name="T81" fmla="*/ 3420 h 3420"/>
                <a:gd name="T82" fmla="*/ 72 w 2273"/>
                <a:gd name="T83" fmla="*/ 3420 h 3420"/>
                <a:gd name="T84" fmla="*/ 52 w 2273"/>
                <a:gd name="T85" fmla="*/ 3418 h 3420"/>
                <a:gd name="T86" fmla="*/ 35 w 2273"/>
                <a:gd name="T87" fmla="*/ 3410 h 3420"/>
                <a:gd name="T88" fmla="*/ 21 w 2273"/>
                <a:gd name="T89" fmla="*/ 3399 h 3420"/>
                <a:gd name="T90" fmla="*/ 9 w 2273"/>
                <a:gd name="T91" fmla="*/ 3384 h 3420"/>
                <a:gd name="T92" fmla="*/ 2 w 2273"/>
                <a:gd name="T93" fmla="*/ 3368 h 3420"/>
                <a:gd name="T94" fmla="*/ 0 w 2273"/>
                <a:gd name="T95" fmla="*/ 3348 h 3420"/>
                <a:gd name="T96" fmla="*/ 0 w 2273"/>
                <a:gd name="T97" fmla="*/ 285 h 3420"/>
                <a:gd name="T98" fmla="*/ 3 w 2273"/>
                <a:gd name="T99" fmla="*/ 243 h 3420"/>
                <a:gd name="T100" fmla="*/ 12 w 2273"/>
                <a:gd name="T101" fmla="*/ 203 h 3420"/>
                <a:gd name="T102" fmla="*/ 27 w 2273"/>
                <a:gd name="T103" fmla="*/ 165 h 3420"/>
                <a:gd name="T104" fmla="*/ 46 w 2273"/>
                <a:gd name="T105" fmla="*/ 130 h 3420"/>
                <a:gd name="T106" fmla="*/ 69 w 2273"/>
                <a:gd name="T107" fmla="*/ 99 h 3420"/>
                <a:gd name="T108" fmla="*/ 97 w 2273"/>
                <a:gd name="T109" fmla="*/ 71 h 3420"/>
                <a:gd name="T110" fmla="*/ 130 w 2273"/>
                <a:gd name="T111" fmla="*/ 46 h 3420"/>
                <a:gd name="T112" fmla="*/ 165 w 2273"/>
                <a:gd name="T113" fmla="*/ 27 h 3420"/>
                <a:gd name="T114" fmla="*/ 202 w 2273"/>
                <a:gd name="T115" fmla="*/ 13 h 3420"/>
                <a:gd name="T116" fmla="*/ 243 w 2273"/>
                <a:gd name="T117" fmla="*/ 3 h 3420"/>
                <a:gd name="T118" fmla="*/ 284 w 2273"/>
                <a:gd name="T119" fmla="*/ 0 h 3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3420">
                  <a:moveTo>
                    <a:pt x="284" y="143"/>
                  </a:moveTo>
                  <a:lnTo>
                    <a:pt x="255" y="146"/>
                  </a:lnTo>
                  <a:lnTo>
                    <a:pt x="229" y="154"/>
                  </a:lnTo>
                  <a:lnTo>
                    <a:pt x="204" y="168"/>
                  </a:lnTo>
                  <a:lnTo>
                    <a:pt x="183" y="184"/>
                  </a:lnTo>
                  <a:lnTo>
                    <a:pt x="166" y="206"/>
                  </a:lnTo>
                  <a:lnTo>
                    <a:pt x="153" y="230"/>
                  </a:lnTo>
                  <a:lnTo>
                    <a:pt x="145" y="257"/>
                  </a:lnTo>
                  <a:lnTo>
                    <a:pt x="142" y="285"/>
                  </a:lnTo>
                  <a:lnTo>
                    <a:pt x="142" y="3277"/>
                  </a:lnTo>
                  <a:lnTo>
                    <a:pt x="2130" y="3277"/>
                  </a:lnTo>
                  <a:lnTo>
                    <a:pt x="2130" y="285"/>
                  </a:lnTo>
                  <a:lnTo>
                    <a:pt x="2128" y="257"/>
                  </a:lnTo>
                  <a:lnTo>
                    <a:pt x="2119" y="230"/>
                  </a:lnTo>
                  <a:lnTo>
                    <a:pt x="2106" y="206"/>
                  </a:lnTo>
                  <a:lnTo>
                    <a:pt x="2088" y="184"/>
                  </a:lnTo>
                  <a:lnTo>
                    <a:pt x="2068" y="168"/>
                  </a:lnTo>
                  <a:lnTo>
                    <a:pt x="2044" y="154"/>
                  </a:lnTo>
                  <a:lnTo>
                    <a:pt x="2017" y="146"/>
                  </a:lnTo>
                  <a:lnTo>
                    <a:pt x="1988" y="143"/>
                  </a:lnTo>
                  <a:lnTo>
                    <a:pt x="284" y="143"/>
                  </a:lnTo>
                  <a:close/>
                  <a:moveTo>
                    <a:pt x="284" y="0"/>
                  </a:moveTo>
                  <a:lnTo>
                    <a:pt x="1988" y="0"/>
                  </a:lnTo>
                  <a:lnTo>
                    <a:pt x="2030" y="3"/>
                  </a:lnTo>
                  <a:lnTo>
                    <a:pt x="2070" y="13"/>
                  </a:lnTo>
                  <a:lnTo>
                    <a:pt x="2108" y="27"/>
                  </a:lnTo>
                  <a:lnTo>
                    <a:pt x="2143" y="46"/>
                  </a:lnTo>
                  <a:lnTo>
                    <a:pt x="2174" y="71"/>
                  </a:lnTo>
                  <a:lnTo>
                    <a:pt x="2202" y="99"/>
                  </a:lnTo>
                  <a:lnTo>
                    <a:pt x="2226" y="130"/>
                  </a:lnTo>
                  <a:lnTo>
                    <a:pt x="2246" y="165"/>
                  </a:lnTo>
                  <a:lnTo>
                    <a:pt x="2260" y="203"/>
                  </a:lnTo>
                  <a:lnTo>
                    <a:pt x="2270" y="243"/>
                  </a:lnTo>
                  <a:lnTo>
                    <a:pt x="2273" y="285"/>
                  </a:lnTo>
                  <a:lnTo>
                    <a:pt x="2273" y="3348"/>
                  </a:lnTo>
                  <a:lnTo>
                    <a:pt x="2270" y="3368"/>
                  </a:lnTo>
                  <a:lnTo>
                    <a:pt x="2262" y="3384"/>
                  </a:lnTo>
                  <a:lnTo>
                    <a:pt x="2251" y="3399"/>
                  </a:lnTo>
                  <a:lnTo>
                    <a:pt x="2238" y="3410"/>
                  </a:lnTo>
                  <a:lnTo>
                    <a:pt x="2220" y="3418"/>
                  </a:lnTo>
                  <a:lnTo>
                    <a:pt x="2201" y="3420"/>
                  </a:lnTo>
                  <a:lnTo>
                    <a:pt x="72" y="3420"/>
                  </a:lnTo>
                  <a:lnTo>
                    <a:pt x="52" y="3418"/>
                  </a:lnTo>
                  <a:lnTo>
                    <a:pt x="35" y="3410"/>
                  </a:lnTo>
                  <a:lnTo>
                    <a:pt x="21" y="3399"/>
                  </a:lnTo>
                  <a:lnTo>
                    <a:pt x="9" y="3384"/>
                  </a:lnTo>
                  <a:lnTo>
                    <a:pt x="2" y="3368"/>
                  </a:lnTo>
                  <a:lnTo>
                    <a:pt x="0" y="3348"/>
                  </a:lnTo>
                  <a:lnTo>
                    <a:pt x="0" y="285"/>
                  </a:lnTo>
                  <a:lnTo>
                    <a:pt x="3" y="243"/>
                  </a:lnTo>
                  <a:lnTo>
                    <a:pt x="12" y="203"/>
                  </a:lnTo>
                  <a:lnTo>
                    <a:pt x="27" y="165"/>
                  </a:lnTo>
                  <a:lnTo>
                    <a:pt x="46" y="130"/>
                  </a:lnTo>
                  <a:lnTo>
                    <a:pt x="69" y="99"/>
                  </a:lnTo>
                  <a:lnTo>
                    <a:pt x="97" y="71"/>
                  </a:lnTo>
                  <a:lnTo>
                    <a:pt x="130" y="46"/>
                  </a:lnTo>
                  <a:lnTo>
                    <a:pt x="165" y="27"/>
                  </a:lnTo>
                  <a:lnTo>
                    <a:pt x="202" y="13"/>
                  </a:lnTo>
                  <a:lnTo>
                    <a:pt x="243" y="3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83" name="Freeform 206"/>
            <p:cNvSpPr>
              <a:spLocks noEditPoints="1"/>
            </p:cNvSpPr>
            <p:nvPr/>
          </p:nvSpPr>
          <p:spPr bwMode="auto">
            <a:xfrm>
              <a:off x="5923952" y="3933382"/>
              <a:ext cx="342095" cy="256071"/>
            </a:xfrm>
            <a:custGeom>
              <a:avLst/>
              <a:gdLst>
                <a:gd name="T0" fmla="*/ 426 w 1704"/>
                <a:gd name="T1" fmla="*/ 999 h 1283"/>
                <a:gd name="T2" fmla="*/ 426 w 1704"/>
                <a:gd name="T3" fmla="*/ 1141 h 1283"/>
                <a:gd name="T4" fmla="*/ 1278 w 1704"/>
                <a:gd name="T5" fmla="*/ 1141 h 1283"/>
                <a:gd name="T6" fmla="*/ 1278 w 1704"/>
                <a:gd name="T7" fmla="*/ 999 h 1283"/>
                <a:gd name="T8" fmla="*/ 426 w 1704"/>
                <a:gd name="T9" fmla="*/ 999 h 1283"/>
                <a:gd name="T10" fmla="*/ 142 w 1704"/>
                <a:gd name="T11" fmla="*/ 570 h 1283"/>
                <a:gd name="T12" fmla="*/ 142 w 1704"/>
                <a:gd name="T13" fmla="*/ 856 h 1283"/>
                <a:gd name="T14" fmla="*/ 1562 w 1704"/>
                <a:gd name="T15" fmla="*/ 856 h 1283"/>
                <a:gd name="T16" fmla="*/ 1562 w 1704"/>
                <a:gd name="T17" fmla="*/ 570 h 1283"/>
                <a:gd name="T18" fmla="*/ 142 w 1704"/>
                <a:gd name="T19" fmla="*/ 570 h 1283"/>
                <a:gd name="T20" fmla="*/ 142 w 1704"/>
                <a:gd name="T21" fmla="*/ 143 h 1283"/>
                <a:gd name="T22" fmla="*/ 142 w 1704"/>
                <a:gd name="T23" fmla="*/ 428 h 1283"/>
                <a:gd name="T24" fmla="*/ 1562 w 1704"/>
                <a:gd name="T25" fmla="*/ 428 h 1283"/>
                <a:gd name="T26" fmla="*/ 1562 w 1704"/>
                <a:gd name="T27" fmla="*/ 143 h 1283"/>
                <a:gd name="T28" fmla="*/ 142 w 1704"/>
                <a:gd name="T29" fmla="*/ 143 h 1283"/>
                <a:gd name="T30" fmla="*/ 71 w 1704"/>
                <a:gd name="T31" fmla="*/ 0 h 1283"/>
                <a:gd name="T32" fmla="*/ 1633 w 1704"/>
                <a:gd name="T33" fmla="*/ 0 h 1283"/>
                <a:gd name="T34" fmla="*/ 1652 w 1704"/>
                <a:gd name="T35" fmla="*/ 4 h 1283"/>
                <a:gd name="T36" fmla="*/ 1670 w 1704"/>
                <a:gd name="T37" fmla="*/ 11 h 1283"/>
                <a:gd name="T38" fmla="*/ 1683 w 1704"/>
                <a:gd name="T39" fmla="*/ 21 h 1283"/>
                <a:gd name="T40" fmla="*/ 1694 w 1704"/>
                <a:gd name="T41" fmla="*/ 36 h 1283"/>
                <a:gd name="T42" fmla="*/ 1702 w 1704"/>
                <a:gd name="T43" fmla="*/ 53 h 1283"/>
                <a:gd name="T44" fmla="*/ 1704 w 1704"/>
                <a:gd name="T45" fmla="*/ 72 h 1283"/>
                <a:gd name="T46" fmla="*/ 1704 w 1704"/>
                <a:gd name="T47" fmla="*/ 927 h 1283"/>
                <a:gd name="T48" fmla="*/ 1702 w 1704"/>
                <a:gd name="T49" fmla="*/ 946 h 1283"/>
                <a:gd name="T50" fmla="*/ 1694 w 1704"/>
                <a:gd name="T51" fmla="*/ 963 h 1283"/>
                <a:gd name="T52" fmla="*/ 1683 w 1704"/>
                <a:gd name="T53" fmla="*/ 977 h 1283"/>
                <a:gd name="T54" fmla="*/ 1670 w 1704"/>
                <a:gd name="T55" fmla="*/ 988 h 1283"/>
                <a:gd name="T56" fmla="*/ 1652 w 1704"/>
                <a:gd name="T57" fmla="*/ 995 h 1283"/>
                <a:gd name="T58" fmla="*/ 1633 w 1704"/>
                <a:gd name="T59" fmla="*/ 999 h 1283"/>
                <a:gd name="T60" fmla="*/ 1420 w 1704"/>
                <a:gd name="T61" fmla="*/ 999 h 1283"/>
                <a:gd name="T62" fmla="*/ 1420 w 1704"/>
                <a:gd name="T63" fmla="*/ 1212 h 1283"/>
                <a:gd name="T64" fmla="*/ 1418 w 1704"/>
                <a:gd name="T65" fmla="*/ 1230 h 1283"/>
                <a:gd name="T66" fmla="*/ 1410 w 1704"/>
                <a:gd name="T67" fmla="*/ 1248 h 1283"/>
                <a:gd name="T68" fmla="*/ 1399 w 1704"/>
                <a:gd name="T69" fmla="*/ 1263 h 1283"/>
                <a:gd name="T70" fmla="*/ 1385 w 1704"/>
                <a:gd name="T71" fmla="*/ 1273 h 1283"/>
                <a:gd name="T72" fmla="*/ 1368 w 1704"/>
                <a:gd name="T73" fmla="*/ 1280 h 1283"/>
                <a:gd name="T74" fmla="*/ 1349 w 1704"/>
                <a:gd name="T75" fmla="*/ 1283 h 1283"/>
                <a:gd name="T76" fmla="*/ 355 w 1704"/>
                <a:gd name="T77" fmla="*/ 1283 h 1283"/>
                <a:gd name="T78" fmla="*/ 336 w 1704"/>
                <a:gd name="T79" fmla="*/ 1280 h 1283"/>
                <a:gd name="T80" fmla="*/ 319 w 1704"/>
                <a:gd name="T81" fmla="*/ 1273 h 1283"/>
                <a:gd name="T82" fmla="*/ 305 w 1704"/>
                <a:gd name="T83" fmla="*/ 1263 h 1283"/>
                <a:gd name="T84" fmla="*/ 293 w 1704"/>
                <a:gd name="T85" fmla="*/ 1248 h 1283"/>
                <a:gd name="T86" fmla="*/ 287 w 1704"/>
                <a:gd name="T87" fmla="*/ 1230 h 1283"/>
                <a:gd name="T88" fmla="*/ 284 w 1704"/>
                <a:gd name="T89" fmla="*/ 1212 h 1283"/>
                <a:gd name="T90" fmla="*/ 284 w 1704"/>
                <a:gd name="T91" fmla="*/ 999 h 1283"/>
                <a:gd name="T92" fmla="*/ 71 w 1704"/>
                <a:gd name="T93" fmla="*/ 999 h 1283"/>
                <a:gd name="T94" fmla="*/ 52 w 1704"/>
                <a:gd name="T95" fmla="*/ 995 h 1283"/>
                <a:gd name="T96" fmla="*/ 35 w 1704"/>
                <a:gd name="T97" fmla="*/ 988 h 1283"/>
                <a:gd name="T98" fmla="*/ 21 w 1704"/>
                <a:gd name="T99" fmla="*/ 977 h 1283"/>
                <a:gd name="T100" fmla="*/ 9 w 1704"/>
                <a:gd name="T101" fmla="*/ 963 h 1283"/>
                <a:gd name="T102" fmla="*/ 3 w 1704"/>
                <a:gd name="T103" fmla="*/ 946 h 1283"/>
                <a:gd name="T104" fmla="*/ 0 w 1704"/>
                <a:gd name="T105" fmla="*/ 927 h 1283"/>
                <a:gd name="T106" fmla="*/ 0 w 1704"/>
                <a:gd name="T107" fmla="*/ 72 h 1283"/>
                <a:gd name="T108" fmla="*/ 3 w 1704"/>
                <a:gd name="T109" fmla="*/ 53 h 1283"/>
                <a:gd name="T110" fmla="*/ 9 w 1704"/>
                <a:gd name="T111" fmla="*/ 36 h 1283"/>
                <a:gd name="T112" fmla="*/ 21 w 1704"/>
                <a:gd name="T113" fmla="*/ 21 h 1283"/>
                <a:gd name="T114" fmla="*/ 35 w 1704"/>
                <a:gd name="T115" fmla="*/ 11 h 1283"/>
                <a:gd name="T116" fmla="*/ 52 w 1704"/>
                <a:gd name="T117" fmla="*/ 4 h 1283"/>
                <a:gd name="T118" fmla="*/ 71 w 1704"/>
                <a:gd name="T119" fmla="*/ 0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04" h="1283">
                  <a:moveTo>
                    <a:pt x="426" y="999"/>
                  </a:moveTo>
                  <a:lnTo>
                    <a:pt x="426" y="1141"/>
                  </a:lnTo>
                  <a:lnTo>
                    <a:pt x="1278" y="1141"/>
                  </a:lnTo>
                  <a:lnTo>
                    <a:pt x="1278" y="999"/>
                  </a:lnTo>
                  <a:lnTo>
                    <a:pt x="426" y="999"/>
                  </a:lnTo>
                  <a:close/>
                  <a:moveTo>
                    <a:pt x="142" y="570"/>
                  </a:moveTo>
                  <a:lnTo>
                    <a:pt x="142" y="856"/>
                  </a:lnTo>
                  <a:lnTo>
                    <a:pt x="1562" y="856"/>
                  </a:lnTo>
                  <a:lnTo>
                    <a:pt x="1562" y="570"/>
                  </a:lnTo>
                  <a:lnTo>
                    <a:pt x="142" y="570"/>
                  </a:lnTo>
                  <a:close/>
                  <a:moveTo>
                    <a:pt x="142" y="143"/>
                  </a:moveTo>
                  <a:lnTo>
                    <a:pt x="142" y="428"/>
                  </a:lnTo>
                  <a:lnTo>
                    <a:pt x="1562" y="428"/>
                  </a:lnTo>
                  <a:lnTo>
                    <a:pt x="1562" y="143"/>
                  </a:lnTo>
                  <a:lnTo>
                    <a:pt x="142" y="143"/>
                  </a:lnTo>
                  <a:close/>
                  <a:moveTo>
                    <a:pt x="71" y="0"/>
                  </a:moveTo>
                  <a:lnTo>
                    <a:pt x="1633" y="0"/>
                  </a:lnTo>
                  <a:lnTo>
                    <a:pt x="1652" y="4"/>
                  </a:lnTo>
                  <a:lnTo>
                    <a:pt x="1670" y="11"/>
                  </a:lnTo>
                  <a:lnTo>
                    <a:pt x="1683" y="21"/>
                  </a:lnTo>
                  <a:lnTo>
                    <a:pt x="1694" y="36"/>
                  </a:lnTo>
                  <a:lnTo>
                    <a:pt x="1702" y="53"/>
                  </a:lnTo>
                  <a:lnTo>
                    <a:pt x="1704" y="72"/>
                  </a:lnTo>
                  <a:lnTo>
                    <a:pt x="1704" y="927"/>
                  </a:lnTo>
                  <a:lnTo>
                    <a:pt x="1702" y="946"/>
                  </a:lnTo>
                  <a:lnTo>
                    <a:pt x="1694" y="963"/>
                  </a:lnTo>
                  <a:lnTo>
                    <a:pt x="1683" y="977"/>
                  </a:lnTo>
                  <a:lnTo>
                    <a:pt x="1670" y="988"/>
                  </a:lnTo>
                  <a:lnTo>
                    <a:pt x="1652" y="995"/>
                  </a:lnTo>
                  <a:lnTo>
                    <a:pt x="1633" y="999"/>
                  </a:lnTo>
                  <a:lnTo>
                    <a:pt x="1420" y="999"/>
                  </a:lnTo>
                  <a:lnTo>
                    <a:pt x="1420" y="1212"/>
                  </a:lnTo>
                  <a:lnTo>
                    <a:pt x="1418" y="1230"/>
                  </a:lnTo>
                  <a:lnTo>
                    <a:pt x="1410" y="1248"/>
                  </a:lnTo>
                  <a:lnTo>
                    <a:pt x="1399" y="1263"/>
                  </a:lnTo>
                  <a:lnTo>
                    <a:pt x="1385" y="1273"/>
                  </a:lnTo>
                  <a:lnTo>
                    <a:pt x="1368" y="1280"/>
                  </a:lnTo>
                  <a:lnTo>
                    <a:pt x="1349" y="1283"/>
                  </a:lnTo>
                  <a:lnTo>
                    <a:pt x="355" y="1283"/>
                  </a:lnTo>
                  <a:lnTo>
                    <a:pt x="336" y="1280"/>
                  </a:lnTo>
                  <a:lnTo>
                    <a:pt x="319" y="1273"/>
                  </a:lnTo>
                  <a:lnTo>
                    <a:pt x="305" y="1263"/>
                  </a:lnTo>
                  <a:lnTo>
                    <a:pt x="293" y="1248"/>
                  </a:lnTo>
                  <a:lnTo>
                    <a:pt x="287" y="1230"/>
                  </a:lnTo>
                  <a:lnTo>
                    <a:pt x="284" y="1212"/>
                  </a:lnTo>
                  <a:lnTo>
                    <a:pt x="284" y="999"/>
                  </a:lnTo>
                  <a:lnTo>
                    <a:pt x="71" y="999"/>
                  </a:lnTo>
                  <a:lnTo>
                    <a:pt x="52" y="995"/>
                  </a:lnTo>
                  <a:lnTo>
                    <a:pt x="35" y="988"/>
                  </a:lnTo>
                  <a:lnTo>
                    <a:pt x="21" y="977"/>
                  </a:lnTo>
                  <a:lnTo>
                    <a:pt x="9" y="963"/>
                  </a:lnTo>
                  <a:lnTo>
                    <a:pt x="3" y="946"/>
                  </a:lnTo>
                  <a:lnTo>
                    <a:pt x="0" y="927"/>
                  </a:lnTo>
                  <a:lnTo>
                    <a:pt x="0" y="72"/>
                  </a:lnTo>
                  <a:lnTo>
                    <a:pt x="3" y="53"/>
                  </a:lnTo>
                  <a:lnTo>
                    <a:pt x="9" y="36"/>
                  </a:lnTo>
                  <a:lnTo>
                    <a:pt x="21" y="21"/>
                  </a:lnTo>
                  <a:lnTo>
                    <a:pt x="35" y="11"/>
                  </a:lnTo>
                  <a:lnTo>
                    <a:pt x="52" y="4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84" name="Freeform 207"/>
            <p:cNvSpPr>
              <a:spLocks/>
            </p:cNvSpPr>
            <p:nvPr/>
          </p:nvSpPr>
          <p:spPr bwMode="auto">
            <a:xfrm>
              <a:off x="6009977" y="4247470"/>
              <a:ext cx="56015" cy="56016"/>
            </a:xfrm>
            <a:custGeom>
              <a:avLst/>
              <a:gdLst>
                <a:gd name="T0" fmla="*/ 142 w 284"/>
                <a:gd name="T1" fmla="*/ 0 h 285"/>
                <a:gd name="T2" fmla="*/ 171 w 284"/>
                <a:gd name="T3" fmla="*/ 2 h 285"/>
                <a:gd name="T4" fmla="*/ 198 w 284"/>
                <a:gd name="T5" fmla="*/ 11 h 285"/>
                <a:gd name="T6" fmla="*/ 222 w 284"/>
                <a:gd name="T7" fmla="*/ 24 h 285"/>
                <a:gd name="T8" fmla="*/ 242 w 284"/>
                <a:gd name="T9" fmla="*/ 42 h 285"/>
                <a:gd name="T10" fmla="*/ 260 w 284"/>
                <a:gd name="T11" fmla="*/ 63 h 285"/>
                <a:gd name="T12" fmla="*/ 272 w 284"/>
                <a:gd name="T13" fmla="*/ 87 h 285"/>
                <a:gd name="T14" fmla="*/ 281 w 284"/>
                <a:gd name="T15" fmla="*/ 114 h 285"/>
                <a:gd name="T16" fmla="*/ 284 w 284"/>
                <a:gd name="T17" fmla="*/ 143 h 285"/>
                <a:gd name="T18" fmla="*/ 281 w 284"/>
                <a:gd name="T19" fmla="*/ 171 h 285"/>
                <a:gd name="T20" fmla="*/ 272 w 284"/>
                <a:gd name="T21" fmla="*/ 198 h 285"/>
                <a:gd name="T22" fmla="*/ 260 w 284"/>
                <a:gd name="T23" fmla="*/ 222 h 285"/>
                <a:gd name="T24" fmla="*/ 242 w 284"/>
                <a:gd name="T25" fmla="*/ 244 h 285"/>
                <a:gd name="T26" fmla="*/ 222 w 284"/>
                <a:gd name="T27" fmla="*/ 260 h 285"/>
                <a:gd name="T28" fmla="*/ 197 w 284"/>
                <a:gd name="T29" fmla="*/ 274 h 285"/>
                <a:gd name="T30" fmla="*/ 171 w 284"/>
                <a:gd name="T31" fmla="*/ 282 h 285"/>
                <a:gd name="T32" fmla="*/ 142 w 284"/>
                <a:gd name="T33" fmla="*/ 285 h 285"/>
                <a:gd name="T34" fmla="*/ 114 w 284"/>
                <a:gd name="T35" fmla="*/ 282 h 285"/>
                <a:gd name="T36" fmla="*/ 87 w 284"/>
                <a:gd name="T37" fmla="*/ 274 h 285"/>
                <a:gd name="T38" fmla="*/ 63 w 284"/>
                <a:gd name="T39" fmla="*/ 260 h 285"/>
                <a:gd name="T40" fmla="*/ 41 w 284"/>
                <a:gd name="T41" fmla="*/ 244 h 285"/>
                <a:gd name="T42" fmla="*/ 25 w 284"/>
                <a:gd name="T43" fmla="*/ 222 h 285"/>
                <a:gd name="T44" fmla="*/ 11 w 284"/>
                <a:gd name="T45" fmla="*/ 198 h 285"/>
                <a:gd name="T46" fmla="*/ 3 w 284"/>
                <a:gd name="T47" fmla="*/ 171 h 285"/>
                <a:gd name="T48" fmla="*/ 0 w 284"/>
                <a:gd name="T49" fmla="*/ 143 h 285"/>
                <a:gd name="T50" fmla="*/ 3 w 284"/>
                <a:gd name="T51" fmla="*/ 114 h 285"/>
                <a:gd name="T52" fmla="*/ 11 w 284"/>
                <a:gd name="T53" fmla="*/ 87 h 285"/>
                <a:gd name="T54" fmla="*/ 25 w 284"/>
                <a:gd name="T55" fmla="*/ 63 h 285"/>
                <a:gd name="T56" fmla="*/ 41 w 284"/>
                <a:gd name="T57" fmla="*/ 42 h 285"/>
                <a:gd name="T58" fmla="*/ 63 w 284"/>
                <a:gd name="T59" fmla="*/ 24 h 285"/>
                <a:gd name="T60" fmla="*/ 87 w 284"/>
                <a:gd name="T61" fmla="*/ 11 h 285"/>
                <a:gd name="T62" fmla="*/ 114 w 284"/>
                <a:gd name="T63" fmla="*/ 2 h 285"/>
                <a:gd name="T64" fmla="*/ 142 w 284"/>
                <a:gd name="T65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4" h="285">
                  <a:moveTo>
                    <a:pt x="142" y="0"/>
                  </a:moveTo>
                  <a:lnTo>
                    <a:pt x="171" y="2"/>
                  </a:lnTo>
                  <a:lnTo>
                    <a:pt x="198" y="11"/>
                  </a:lnTo>
                  <a:lnTo>
                    <a:pt x="222" y="24"/>
                  </a:lnTo>
                  <a:lnTo>
                    <a:pt x="242" y="42"/>
                  </a:lnTo>
                  <a:lnTo>
                    <a:pt x="260" y="63"/>
                  </a:lnTo>
                  <a:lnTo>
                    <a:pt x="272" y="87"/>
                  </a:lnTo>
                  <a:lnTo>
                    <a:pt x="281" y="114"/>
                  </a:lnTo>
                  <a:lnTo>
                    <a:pt x="284" y="143"/>
                  </a:lnTo>
                  <a:lnTo>
                    <a:pt x="281" y="171"/>
                  </a:lnTo>
                  <a:lnTo>
                    <a:pt x="272" y="198"/>
                  </a:lnTo>
                  <a:lnTo>
                    <a:pt x="260" y="222"/>
                  </a:lnTo>
                  <a:lnTo>
                    <a:pt x="242" y="244"/>
                  </a:lnTo>
                  <a:lnTo>
                    <a:pt x="222" y="260"/>
                  </a:lnTo>
                  <a:lnTo>
                    <a:pt x="197" y="274"/>
                  </a:lnTo>
                  <a:lnTo>
                    <a:pt x="171" y="282"/>
                  </a:lnTo>
                  <a:lnTo>
                    <a:pt x="142" y="285"/>
                  </a:lnTo>
                  <a:lnTo>
                    <a:pt x="114" y="282"/>
                  </a:lnTo>
                  <a:lnTo>
                    <a:pt x="87" y="274"/>
                  </a:lnTo>
                  <a:lnTo>
                    <a:pt x="63" y="260"/>
                  </a:lnTo>
                  <a:lnTo>
                    <a:pt x="41" y="244"/>
                  </a:lnTo>
                  <a:lnTo>
                    <a:pt x="25" y="222"/>
                  </a:lnTo>
                  <a:lnTo>
                    <a:pt x="11" y="198"/>
                  </a:lnTo>
                  <a:lnTo>
                    <a:pt x="3" y="171"/>
                  </a:lnTo>
                  <a:lnTo>
                    <a:pt x="0" y="143"/>
                  </a:lnTo>
                  <a:lnTo>
                    <a:pt x="3" y="114"/>
                  </a:lnTo>
                  <a:lnTo>
                    <a:pt x="11" y="87"/>
                  </a:lnTo>
                  <a:lnTo>
                    <a:pt x="25" y="63"/>
                  </a:lnTo>
                  <a:lnTo>
                    <a:pt x="41" y="42"/>
                  </a:lnTo>
                  <a:lnTo>
                    <a:pt x="63" y="24"/>
                  </a:lnTo>
                  <a:lnTo>
                    <a:pt x="87" y="11"/>
                  </a:lnTo>
                  <a:lnTo>
                    <a:pt x="114" y="2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85" name="Freeform 208"/>
            <p:cNvSpPr>
              <a:spLocks/>
            </p:cNvSpPr>
            <p:nvPr/>
          </p:nvSpPr>
          <p:spPr bwMode="auto">
            <a:xfrm>
              <a:off x="6124008" y="4247470"/>
              <a:ext cx="56015" cy="56016"/>
            </a:xfrm>
            <a:custGeom>
              <a:avLst/>
              <a:gdLst>
                <a:gd name="T0" fmla="*/ 142 w 284"/>
                <a:gd name="T1" fmla="*/ 0 h 285"/>
                <a:gd name="T2" fmla="*/ 171 w 284"/>
                <a:gd name="T3" fmla="*/ 2 h 285"/>
                <a:gd name="T4" fmla="*/ 198 w 284"/>
                <a:gd name="T5" fmla="*/ 11 h 285"/>
                <a:gd name="T6" fmla="*/ 222 w 284"/>
                <a:gd name="T7" fmla="*/ 24 h 285"/>
                <a:gd name="T8" fmla="*/ 242 w 284"/>
                <a:gd name="T9" fmla="*/ 42 h 285"/>
                <a:gd name="T10" fmla="*/ 260 w 284"/>
                <a:gd name="T11" fmla="*/ 63 h 285"/>
                <a:gd name="T12" fmla="*/ 273 w 284"/>
                <a:gd name="T13" fmla="*/ 87 h 285"/>
                <a:gd name="T14" fmla="*/ 282 w 284"/>
                <a:gd name="T15" fmla="*/ 114 h 285"/>
                <a:gd name="T16" fmla="*/ 284 w 284"/>
                <a:gd name="T17" fmla="*/ 143 h 285"/>
                <a:gd name="T18" fmla="*/ 282 w 284"/>
                <a:gd name="T19" fmla="*/ 171 h 285"/>
                <a:gd name="T20" fmla="*/ 273 w 284"/>
                <a:gd name="T21" fmla="*/ 198 h 285"/>
                <a:gd name="T22" fmla="*/ 260 w 284"/>
                <a:gd name="T23" fmla="*/ 222 h 285"/>
                <a:gd name="T24" fmla="*/ 242 w 284"/>
                <a:gd name="T25" fmla="*/ 244 h 285"/>
                <a:gd name="T26" fmla="*/ 222 w 284"/>
                <a:gd name="T27" fmla="*/ 260 h 285"/>
                <a:gd name="T28" fmla="*/ 198 w 284"/>
                <a:gd name="T29" fmla="*/ 274 h 285"/>
                <a:gd name="T30" fmla="*/ 171 w 284"/>
                <a:gd name="T31" fmla="*/ 282 h 285"/>
                <a:gd name="T32" fmla="*/ 142 w 284"/>
                <a:gd name="T33" fmla="*/ 285 h 285"/>
                <a:gd name="T34" fmla="*/ 114 w 284"/>
                <a:gd name="T35" fmla="*/ 282 h 285"/>
                <a:gd name="T36" fmla="*/ 87 w 284"/>
                <a:gd name="T37" fmla="*/ 274 h 285"/>
                <a:gd name="T38" fmla="*/ 63 w 284"/>
                <a:gd name="T39" fmla="*/ 260 h 285"/>
                <a:gd name="T40" fmla="*/ 41 w 284"/>
                <a:gd name="T41" fmla="*/ 244 h 285"/>
                <a:gd name="T42" fmla="*/ 25 w 284"/>
                <a:gd name="T43" fmla="*/ 222 h 285"/>
                <a:gd name="T44" fmla="*/ 11 w 284"/>
                <a:gd name="T45" fmla="*/ 198 h 285"/>
                <a:gd name="T46" fmla="*/ 3 w 284"/>
                <a:gd name="T47" fmla="*/ 171 h 285"/>
                <a:gd name="T48" fmla="*/ 0 w 284"/>
                <a:gd name="T49" fmla="*/ 143 h 285"/>
                <a:gd name="T50" fmla="*/ 3 w 284"/>
                <a:gd name="T51" fmla="*/ 114 h 285"/>
                <a:gd name="T52" fmla="*/ 11 w 284"/>
                <a:gd name="T53" fmla="*/ 87 h 285"/>
                <a:gd name="T54" fmla="*/ 25 w 284"/>
                <a:gd name="T55" fmla="*/ 63 h 285"/>
                <a:gd name="T56" fmla="*/ 41 w 284"/>
                <a:gd name="T57" fmla="*/ 42 h 285"/>
                <a:gd name="T58" fmla="*/ 63 w 284"/>
                <a:gd name="T59" fmla="*/ 24 h 285"/>
                <a:gd name="T60" fmla="*/ 87 w 284"/>
                <a:gd name="T61" fmla="*/ 11 h 285"/>
                <a:gd name="T62" fmla="*/ 114 w 284"/>
                <a:gd name="T63" fmla="*/ 2 h 285"/>
                <a:gd name="T64" fmla="*/ 142 w 284"/>
                <a:gd name="T65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4" h="285">
                  <a:moveTo>
                    <a:pt x="142" y="0"/>
                  </a:moveTo>
                  <a:lnTo>
                    <a:pt x="171" y="2"/>
                  </a:lnTo>
                  <a:lnTo>
                    <a:pt x="198" y="11"/>
                  </a:lnTo>
                  <a:lnTo>
                    <a:pt x="222" y="24"/>
                  </a:lnTo>
                  <a:lnTo>
                    <a:pt x="242" y="42"/>
                  </a:lnTo>
                  <a:lnTo>
                    <a:pt x="260" y="63"/>
                  </a:lnTo>
                  <a:lnTo>
                    <a:pt x="273" y="87"/>
                  </a:lnTo>
                  <a:lnTo>
                    <a:pt x="282" y="114"/>
                  </a:lnTo>
                  <a:lnTo>
                    <a:pt x="284" y="143"/>
                  </a:lnTo>
                  <a:lnTo>
                    <a:pt x="282" y="171"/>
                  </a:lnTo>
                  <a:lnTo>
                    <a:pt x="273" y="198"/>
                  </a:lnTo>
                  <a:lnTo>
                    <a:pt x="260" y="222"/>
                  </a:lnTo>
                  <a:lnTo>
                    <a:pt x="242" y="244"/>
                  </a:lnTo>
                  <a:lnTo>
                    <a:pt x="222" y="260"/>
                  </a:lnTo>
                  <a:lnTo>
                    <a:pt x="198" y="274"/>
                  </a:lnTo>
                  <a:lnTo>
                    <a:pt x="171" y="282"/>
                  </a:lnTo>
                  <a:lnTo>
                    <a:pt x="142" y="285"/>
                  </a:lnTo>
                  <a:lnTo>
                    <a:pt x="114" y="282"/>
                  </a:lnTo>
                  <a:lnTo>
                    <a:pt x="87" y="274"/>
                  </a:lnTo>
                  <a:lnTo>
                    <a:pt x="63" y="260"/>
                  </a:lnTo>
                  <a:lnTo>
                    <a:pt x="41" y="244"/>
                  </a:lnTo>
                  <a:lnTo>
                    <a:pt x="25" y="222"/>
                  </a:lnTo>
                  <a:lnTo>
                    <a:pt x="11" y="198"/>
                  </a:lnTo>
                  <a:lnTo>
                    <a:pt x="3" y="171"/>
                  </a:lnTo>
                  <a:lnTo>
                    <a:pt x="0" y="143"/>
                  </a:lnTo>
                  <a:lnTo>
                    <a:pt x="3" y="114"/>
                  </a:lnTo>
                  <a:lnTo>
                    <a:pt x="11" y="87"/>
                  </a:lnTo>
                  <a:lnTo>
                    <a:pt x="25" y="63"/>
                  </a:lnTo>
                  <a:lnTo>
                    <a:pt x="41" y="42"/>
                  </a:lnTo>
                  <a:lnTo>
                    <a:pt x="63" y="24"/>
                  </a:lnTo>
                  <a:lnTo>
                    <a:pt x="87" y="11"/>
                  </a:lnTo>
                  <a:lnTo>
                    <a:pt x="114" y="2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86" name="Freeform 209"/>
            <p:cNvSpPr>
              <a:spLocks/>
            </p:cNvSpPr>
            <p:nvPr/>
          </p:nvSpPr>
          <p:spPr bwMode="auto">
            <a:xfrm>
              <a:off x="5981969" y="4361501"/>
              <a:ext cx="226063" cy="28008"/>
            </a:xfrm>
            <a:custGeom>
              <a:avLst/>
              <a:gdLst>
                <a:gd name="T0" fmla="*/ 71 w 1136"/>
                <a:gd name="T1" fmla="*/ 0 h 143"/>
                <a:gd name="T2" fmla="*/ 1065 w 1136"/>
                <a:gd name="T3" fmla="*/ 0 h 143"/>
                <a:gd name="T4" fmla="*/ 1084 w 1136"/>
                <a:gd name="T5" fmla="*/ 2 h 143"/>
                <a:gd name="T6" fmla="*/ 1101 w 1136"/>
                <a:gd name="T7" fmla="*/ 9 h 143"/>
                <a:gd name="T8" fmla="*/ 1115 w 1136"/>
                <a:gd name="T9" fmla="*/ 21 h 143"/>
                <a:gd name="T10" fmla="*/ 1126 w 1136"/>
                <a:gd name="T11" fmla="*/ 35 h 143"/>
                <a:gd name="T12" fmla="*/ 1134 w 1136"/>
                <a:gd name="T13" fmla="*/ 52 h 143"/>
                <a:gd name="T14" fmla="*/ 1136 w 1136"/>
                <a:gd name="T15" fmla="*/ 71 h 143"/>
                <a:gd name="T16" fmla="*/ 1134 w 1136"/>
                <a:gd name="T17" fmla="*/ 91 h 143"/>
                <a:gd name="T18" fmla="*/ 1126 w 1136"/>
                <a:gd name="T19" fmla="*/ 107 h 143"/>
                <a:gd name="T20" fmla="*/ 1115 w 1136"/>
                <a:gd name="T21" fmla="*/ 122 h 143"/>
                <a:gd name="T22" fmla="*/ 1101 w 1136"/>
                <a:gd name="T23" fmla="*/ 132 h 143"/>
                <a:gd name="T24" fmla="*/ 1084 w 1136"/>
                <a:gd name="T25" fmla="*/ 139 h 143"/>
                <a:gd name="T26" fmla="*/ 1065 w 1136"/>
                <a:gd name="T27" fmla="*/ 143 h 143"/>
                <a:gd name="T28" fmla="*/ 71 w 1136"/>
                <a:gd name="T29" fmla="*/ 143 h 143"/>
                <a:gd name="T30" fmla="*/ 52 w 1136"/>
                <a:gd name="T31" fmla="*/ 139 h 143"/>
                <a:gd name="T32" fmla="*/ 35 w 1136"/>
                <a:gd name="T33" fmla="*/ 132 h 143"/>
                <a:gd name="T34" fmla="*/ 21 w 1136"/>
                <a:gd name="T35" fmla="*/ 122 h 143"/>
                <a:gd name="T36" fmla="*/ 9 w 1136"/>
                <a:gd name="T37" fmla="*/ 107 h 143"/>
                <a:gd name="T38" fmla="*/ 3 w 1136"/>
                <a:gd name="T39" fmla="*/ 91 h 143"/>
                <a:gd name="T40" fmla="*/ 0 w 1136"/>
                <a:gd name="T41" fmla="*/ 71 h 143"/>
                <a:gd name="T42" fmla="*/ 3 w 1136"/>
                <a:gd name="T43" fmla="*/ 52 h 143"/>
                <a:gd name="T44" fmla="*/ 9 w 1136"/>
                <a:gd name="T45" fmla="*/ 35 h 143"/>
                <a:gd name="T46" fmla="*/ 21 w 1136"/>
                <a:gd name="T47" fmla="*/ 21 h 143"/>
                <a:gd name="T48" fmla="*/ 35 w 1136"/>
                <a:gd name="T49" fmla="*/ 9 h 143"/>
                <a:gd name="T50" fmla="*/ 52 w 1136"/>
                <a:gd name="T51" fmla="*/ 2 h 143"/>
                <a:gd name="T52" fmla="*/ 71 w 1136"/>
                <a:gd name="T5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6" h="143">
                  <a:moveTo>
                    <a:pt x="71" y="0"/>
                  </a:moveTo>
                  <a:lnTo>
                    <a:pt x="1065" y="0"/>
                  </a:lnTo>
                  <a:lnTo>
                    <a:pt x="1084" y="2"/>
                  </a:lnTo>
                  <a:lnTo>
                    <a:pt x="1101" y="9"/>
                  </a:lnTo>
                  <a:lnTo>
                    <a:pt x="1115" y="21"/>
                  </a:lnTo>
                  <a:lnTo>
                    <a:pt x="1126" y="35"/>
                  </a:lnTo>
                  <a:lnTo>
                    <a:pt x="1134" y="52"/>
                  </a:lnTo>
                  <a:lnTo>
                    <a:pt x="1136" y="71"/>
                  </a:lnTo>
                  <a:lnTo>
                    <a:pt x="1134" y="91"/>
                  </a:lnTo>
                  <a:lnTo>
                    <a:pt x="1126" y="107"/>
                  </a:lnTo>
                  <a:lnTo>
                    <a:pt x="1115" y="122"/>
                  </a:lnTo>
                  <a:lnTo>
                    <a:pt x="1101" y="132"/>
                  </a:lnTo>
                  <a:lnTo>
                    <a:pt x="1084" y="139"/>
                  </a:lnTo>
                  <a:lnTo>
                    <a:pt x="1065" y="143"/>
                  </a:lnTo>
                  <a:lnTo>
                    <a:pt x="71" y="143"/>
                  </a:lnTo>
                  <a:lnTo>
                    <a:pt x="52" y="139"/>
                  </a:lnTo>
                  <a:lnTo>
                    <a:pt x="35" y="132"/>
                  </a:lnTo>
                  <a:lnTo>
                    <a:pt x="21" y="122"/>
                  </a:lnTo>
                  <a:lnTo>
                    <a:pt x="9" y="107"/>
                  </a:lnTo>
                  <a:lnTo>
                    <a:pt x="3" y="91"/>
                  </a:lnTo>
                  <a:lnTo>
                    <a:pt x="0" y="71"/>
                  </a:lnTo>
                  <a:lnTo>
                    <a:pt x="3" y="52"/>
                  </a:lnTo>
                  <a:lnTo>
                    <a:pt x="9" y="35"/>
                  </a:lnTo>
                  <a:lnTo>
                    <a:pt x="21" y="21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87" name="Freeform 210"/>
            <p:cNvSpPr>
              <a:spLocks/>
            </p:cNvSpPr>
            <p:nvPr/>
          </p:nvSpPr>
          <p:spPr bwMode="auto">
            <a:xfrm>
              <a:off x="5981969" y="4417517"/>
              <a:ext cx="226063" cy="30008"/>
            </a:xfrm>
            <a:custGeom>
              <a:avLst/>
              <a:gdLst>
                <a:gd name="T0" fmla="*/ 71 w 1136"/>
                <a:gd name="T1" fmla="*/ 0 h 142"/>
                <a:gd name="T2" fmla="*/ 1065 w 1136"/>
                <a:gd name="T3" fmla="*/ 0 h 142"/>
                <a:gd name="T4" fmla="*/ 1084 w 1136"/>
                <a:gd name="T5" fmla="*/ 2 h 142"/>
                <a:gd name="T6" fmla="*/ 1101 w 1136"/>
                <a:gd name="T7" fmla="*/ 9 h 142"/>
                <a:gd name="T8" fmla="*/ 1115 w 1136"/>
                <a:gd name="T9" fmla="*/ 21 h 142"/>
                <a:gd name="T10" fmla="*/ 1126 w 1136"/>
                <a:gd name="T11" fmla="*/ 35 h 142"/>
                <a:gd name="T12" fmla="*/ 1134 w 1136"/>
                <a:gd name="T13" fmla="*/ 52 h 142"/>
                <a:gd name="T14" fmla="*/ 1136 w 1136"/>
                <a:gd name="T15" fmla="*/ 71 h 142"/>
                <a:gd name="T16" fmla="*/ 1134 w 1136"/>
                <a:gd name="T17" fmla="*/ 90 h 142"/>
                <a:gd name="T18" fmla="*/ 1126 w 1136"/>
                <a:gd name="T19" fmla="*/ 107 h 142"/>
                <a:gd name="T20" fmla="*/ 1115 w 1136"/>
                <a:gd name="T21" fmla="*/ 122 h 142"/>
                <a:gd name="T22" fmla="*/ 1101 w 1136"/>
                <a:gd name="T23" fmla="*/ 133 h 142"/>
                <a:gd name="T24" fmla="*/ 1084 w 1136"/>
                <a:gd name="T25" fmla="*/ 139 h 142"/>
                <a:gd name="T26" fmla="*/ 1065 w 1136"/>
                <a:gd name="T27" fmla="*/ 142 h 142"/>
                <a:gd name="T28" fmla="*/ 71 w 1136"/>
                <a:gd name="T29" fmla="*/ 142 h 142"/>
                <a:gd name="T30" fmla="*/ 52 w 1136"/>
                <a:gd name="T31" fmla="*/ 139 h 142"/>
                <a:gd name="T32" fmla="*/ 35 w 1136"/>
                <a:gd name="T33" fmla="*/ 133 h 142"/>
                <a:gd name="T34" fmla="*/ 21 w 1136"/>
                <a:gd name="T35" fmla="*/ 122 h 142"/>
                <a:gd name="T36" fmla="*/ 9 w 1136"/>
                <a:gd name="T37" fmla="*/ 107 h 142"/>
                <a:gd name="T38" fmla="*/ 3 w 1136"/>
                <a:gd name="T39" fmla="*/ 90 h 142"/>
                <a:gd name="T40" fmla="*/ 0 w 1136"/>
                <a:gd name="T41" fmla="*/ 71 h 142"/>
                <a:gd name="T42" fmla="*/ 3 w 1136"/>
                <a:gd name="T43" fmla="*/ 52 h 142"/>
                <a:gd name="T44" fmla="*/ 9 w 1136"/>
                <a:gd name="T45" fmla="*/ 35 h 142"/>
                <a:gd name="T46" fmla="*/ 21 w 1136"/>
                <a:gd name="T47" fmla="*/ 21 h 142"/>
                <a:gd name="T48" fmla="*/ 35 w 1136"/>
                <a:gd name="T49" fmla="*/ 9 h 142"/>
                <a:gd name="T50" fmla="*/ 52 w 1136"/>
                <a:gd name="T51" fmla="*/ 2 h 142"/>
                <a:gd name="T52" fmla="*/ 71 w 1136"/>
                <a:gd name="T5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6" h="142">
                  <a:moveTo>
                    <a:pt x="71" y="0"/>
                  </a:moveTo>
                  <a:lnTo>
                    <a:pt x="1065" y="0"/>
                  </a:lnTo>
                  <a:lnTo>
                    <a:pt x="1084" y="2"/>
                  </a:lnTo>
                  <a:lnTo>
                    <a:pt x="1101" y="9"/>
                  </a:lnTo>
                  <a:lnTo>
                    <a:pt x="1115" y="21"/>
                  </a:lnTo>
                  <a:lnTo>
                    <a:pt x="1126" y="35"/>
                  </a:lnTo>
                  <a:lnTo>
                    <a:pt x="1134" y="52"/>
                  </a:lnTo>
                  <a:lnTo>
                    <a:pt x="1136" y="71"/>
                  </a:lnTo>
                  <a:lnTo>
                    <a:pt x="1134" y="90"/>
                  </a:lnTo>
                  <a:lnTo>
                    <a:pt x="1126" y="107"/>
                  </a:lnTo>
                  <a:lnTo>
                    <a:pt x="1115" y="122"/>
                  </a:lnTo>
                  <a:lnTo>
                    <a:pt x="1101" y="133"/>
                  </a:lnTo>
                  <a:lnTo>
                    <a:pt x="1084" y="139"/>
                  </a:lnTo>
                  <a:lnTo>
                    <a:pt x="1065" y="142"/>
                  </a:lnTo>
                  <a:lnTo>
                    <a:pt x="71" y="142"/>
                  </a:lnTo>
                  <a:lnTo>
                    <a:pt x="52" y="139"/>
                  </a:lnTo>
                  <a:lnTo>
                    <a:pt x="35" y="133"/>
                  </a:lnTo>
                  <a:lnTo>
                    <a:pt x="21" y="122"/>
                  </a:lnTo>
                  <a:lnTo>
                    <a:pt x="9" y="107"/>
                  </a:lnTo>
                  <a:lnTo>
                    <a:pt x="3" y="90"/>
                  </a:lnTo>
                  <a:lnTo>
                    <a:pt x="0" y="71"/>
                  </a:lnTo>
                  <a:lnTo>
                    <a:pt x="3" y="52"/>
                  </a:lnTo>
                  <a:lnTo>
                    <a:pt x="9" y="35"/>
                  </a:lnTo>
                  <a:lnTo>
                    <a:pt x="21" y="21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C2420F9C-B944-4B6E-83AF-5EAB909DD9CC}"/>
              </a:ext>
            </a:extLst>
          </p:cNvPr>
          <p:cNvSpPr/>
          <p:nvPr/>
        </p:nvSpPr>
        <p:spPr>
          <a:xfrm>
            <a:off x="7249623" y="1420570"/>
            <a:ext cx="158821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25" dirty="0" smtClean="0">
                <a:latin typeface="Montserrat" panose="00000500000000000000" pitchFamily="50" charset="0"/>
              </a:rPr>
              <a:t>Provides ability to manage CBC and 8.4.4 based on the KICD curriculum guideline</a:t>
            </a:r>
            <a:endParaRPr lang="id-ID" sz="825" dirty="0">
              <a:latin typeface="Montserrat" panose="00000500000000000000" pitchFamily="50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404DD29-4E25-436A-A1AE-678116E2BFFE}"/>
              </a:ext>
            </a:extLst>
          </p:cNvPr>
          <p:cNvSpPr/>
          <p:nvPr/>
        </p:nvSpPr>
        <p:spPr>
          <a:xfrm>
            <a:off x="5048144" y="4134715"/>
            <a:ext cx="158821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25" dirty="0" smtClean="0">
                <a:latin typeface="Montserrat" panose="00000500000000000000" pitchFamily="50" charset="0"/>
              </a:rPr>
              <a:t>Multiple Academic reports with ability to communicated by SMS | Email | Apps | Portal</a:t>
            </a:r>
            <a:endParaRPr lang="id-ID" sz="825" dirty="0">
              <a:latin typeface="Montserrat" panose="00000500000000000000" pitchFamily="50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5F27021-BBDB-4DC9-AB77-58C57AE0ED7B}"/>
              </a:ext>
            </a:extLst>
          </p:cNvPr>
          <p:cNvSpPr/>
          <p:nvPr/>
        </p:nvSpPr>
        <p:spPr>
          <a:xfrm>
            <a:off x="5018012" y="1397011"/>
            <a:ext cx="1588213" cy="104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25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Provide ability to Manage student attendance based on the school timetable period or school sessions and </a:t>
            </a:r>
            <a:r>
              <a:rPr lang="en-GB" sz="825" dirty="0" err="1" smtClean="0">
                <a:solidFill>
                  <a:schemeClr val="bg1"/>
                </a:solidFill>
                <a:latin typeface="Montserrat" panose="00000500000000000000" pitchFamily="50" charset="0"/>
              </a:rPr>
              <a:t>Staf</a:t>
            </a:r>
            <a:r>
              <a:rPr lang="en-GB" sz="825" dirty="0" err="1" smtClean="0">
                <a:solidFill>
                  <a:schemeClr val="bg1"/>
                </a:solidFill>
                <a:latin typeface="Montserrat" panose="00000500000000000000" pitchFamily="50" charset="0"/>
              </a:rPr>
              <a:t>d</a:t>
            </a:r>
            <a:r>
              <a:rPr lang="en-GB" sz="825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 duty rooster</a:t>
            </a:r>
            <a:endParaRPr lang="id-ID" sz="825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E548F74-7477-472F-B158-4C7FCD4ED39A}"/>
              </a:ext>
            </a:extLst>
          </p:cNvPr>
          <p:cNvSpPr/>
          <p:nvPr/>
        </p:nvSpPr>
        <p:spPr>
          <a:xfrm>
            <a:off x="2828370" y="4142467"/>
            <a:ext cx="158821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25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Provides Displine management, library management; Terms schedule management </a:t>
            </a:r>
            <a:endParaRPr lang="id-ID" sz="825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A2465C0-7356-48FC-BFE7-48BC3E6B7B29}"/>
              </a:ext>
            </a:extLst>
          </p:cNvPr>
          <p:cNvSpPr/>
          <p:nvPr/>
        </p:nvSpPr>
        <p:spPr>
          <a:xfrm>
            <a:off x="7249623" y="4142467"/>
            <a:ext cx="1588213" cy="450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25" dirty="0">
                <a:solidFill>
                  <a:schemeClr val="bg1"/>
                </a:solidFill>
                <a:latin typeface="Montserrat" panose="00000500000000000000" pitchFamily="50" charset="0"/>
              </a:rPr>
              <a:t>Manage your data anywhere, anytime</a:t>
            </a:r>
            <a:endParaRPr lang="id-ID" sz="825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65" name="Freeform 96">
            <a:extLst>
              <a:ext uri="{FF2B5EF4-FFF2-40B4-BE49-F238E27FC236}">
                <a16:creationId xmlns:a16="http://schemas.microsoft.com/office/drawing/2014/main" id="{371C0DB6-94D8-4111-BD19-2B389B304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833" y="329214"/>
            <a:ext cx="433285" cy="399907"/>
          </a:xfrm>
          <a:custGeom>
            <a:avLst/>
            <a:gdLst>
              <a:gd name="T0" fmla="*/ 529432 w 497"/>
              <a:gd name="T1" fmla="*/ 0 h 435"/>
              <a:gd name="T2" fmla="*/ 529432 w 497"/>
              <a:gd name="T3" fmla="*/ 0 h 435"/>
              <a:gd name="T4" fmla="*/ 63484 w 497"/>
              <a:gd name="T5" fmla="*/ 0 h 435"/>
              <a:gd name="T6" fmla="*/ 0 w 497"/>
              <a:gd name="T7" fmla="*/ 52669 h 435"/>
              <a:gd name="T8" fmla="*/ 0 w 497"/>
              <a:gd name="T9" fmla="*/ 381847 h 435"/>
              <a:gd name="T10" fmla="*/ 52704 w 497"/>
              <a:gd name="T11" fmla="*/ 456061 h 435"/>
              <a:gd name="T12" fmla="*/ 191650 w 497"/>
              <a:gd name="T13" fmla="*/ 477608 h 435"/>
              <a:gd name="T14" fmla="*/ 147331 w 497"/>
              <a:gd name="T15" fmla="*/ 519503 h 435"/>
              <a:gd name="T16" fmla="*/ 445586 w 497"/>
              <a:gd name="T17" fmla="*/ 519503 h 435"/>
              <a:gd name="T18" fmla="*/ 402464 w 497"/>
              <a:gd name="T19" fmla="*/ 477608 h 435"/>
              <a:gd name="T20" fmla="*/ 540213 w 497"/>
              <a:gd name="T21" fmla="*/ 456061 h 435"/>
              <a:gd name="T22" fmla="*/ 594114 w 497"/>
              <a:gd name="T23" fmla="*/ 381847 h 435"/>
              <a:gd name="T24" fmla="*/ 594114 w 497"/>
              <a:gd name="T25" fmla="*/ 52669 h 435"/>
              <a:gd name="T26" fmla="*/ 529432 w 497"/>
              <a:gd name="T27" fmla="*/ 0 h 435"/>
              <a:gd name="T28" fmla="*/ 529432 w 497"/>
              <a:gd name="T29" fmla="*/ 381847 h 435"/>
              <a:gd name="T30" fmla="*/ 529432 w 497"/>
              <a:gd name="T31" fmla="*/ 381847 h 435"/>
              <a:gd name="T32" fmla="*/ 63484 w 497"/>
              <a:gd name="T33" fmla="*/ 381847 h 435"/>
              <a:gd name="T34" fmla="*/ 63484 w 497"/>
              <a:gd name="T35" fmla="*/ 52669 h 435"/>
              <a:gd name="T36" fmla="*/ 529432 w 497"/>
              <a:gd name="T37" fmla="*/ 52669 h 435"/>
              <a:gd name="T38" fmla="*/ 529432 w 497"/>
              <a:gd name="T39" fmla="*/ 381847 h 43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id-ID" sz="1800"/>
          </a:p>
        </p:txBody>
      </p:sp>
      <p:sp>
        <p:nvSpPr>
          <p:cNvPr id="67" name="Freeform 100">
            <a:extLst>
              <a:ext uri="{FF2B5EF4-FFF2-40B4-BE49-F238E27FC236}">
                <a16:creationId xmlns:a16="http://schemas.microsoft.com/office/drawing/2014/main" id="{4B850596-740C-4C1D-B39D-729EA7911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661" y="2982197"/>
            <a:ext cx="529330" cy="378697"/>
          </a:xfrm>
          <a:custGeom>
            <a:avLst/>
            <a:gdLst>
              <a:gd name="T0" fmla="*/ 456664 w 498"/>
              <a:gd name="T1" fmla="*/ 107290 h 320"/>
              <a:gd name="T2" fmla="*/ 456664 w 498"/>
              <a:gd name="T3" fmla="*/ 107290 h 320"/>
              <a:gd name="T4" fmla="*/ 425501 w 498"/>
              <a:gd name="T5" fmla="*/ 107290 h 320"/>
              <a:gd name="T6" fmla="*/ 276875 w 498"/>
              <a:gd name="T7" fmla="*/ 0 h 320"/>
              <a:gd name="T8" fmla="*/ 117462 w 498"/>
              <a:gd name="T9" fmla="*/ 161538 h 320"/>
              <a:gd name="T10" fmla="*/ 117462 w 498"/>
              <a:gd name="T11" fmla="*/ 180826 h 320"/>
              <a:gd name="T12" fmla="*/ 106675 w 498"/>
              <a:gd name="T13" fmla="*/ 180826 h 320"/>
              <a:gd name="T14" fmla="*/ 0 w 498"/>
              <a:gd name="T15" fmla="*/ 289322 h 320"/>
              <a:gd name="T16" fmla="*/ 106675 w 498"/>
              <a:gd name="T17" fmla="*/ 384556 h 320"/>
              <a:gd name="T18" fmla="*/ 456664 w 498"/>
              <a:gd name="T19" fmla="*/ 384556 h 320"/>
              <a:gd name="T20" fmla="*/ 595701 w 498"/>
              <a:gd name="T21" fmla="*/ 245923 h 320"/>
              <a:gd name="T22" fmla="*/ 456664 w 498"/>
              <a:gd name="T23" fmla="*/ 107290 h 320"/>
              <a:gd name="T24" fmla="*/ 340401 w 498"/>
              <a:gd name="T25" fmla="*/ 235074 h 320"/>
              <a:gd name="T26" fmla="*/ 340401 w 498"/>
              <a:gd name="T27" fmla="*/ 235074 h 320"/>
              <a:gd name="T28" fmla="*/ 255301 w 498"/>
              <a:gd name="T29" fmla="*/ 331514 h 320"/>
              <a:gd name="T30" fmla="*/ 233726 w 498"/>
              <a:gd name="T31" fmla="*/ 331514 h 320"/>
              <a:gd name="T32" fmla="*/ 233726 w 498"/>
              <a:gd name="T33" fmla="*/ 320665 h 320"/>
              <a:gd name="T34" fmla="*/ 233726 w 498"/>
              <a:gd name="T35" fmla="*/ 309815 h 320"/>
              <a:gd name="T36" fmla="*/ 266088 w 498"/>
              <a:gd name="T37" fmla="*/ 245923 h 320"/>
              <a:gd name="T38" fmla="*/ 244513 w 498"/>
              <a:gd name="T39" fmla="*/ 235074 h 320"/>
              <a:gd name="T40" fmla="*/ 244513 w 498"/>
              <a:gd name="T41" fmla="*/ 235074 h 320"/>
              <a:gd name="T42" fmla="*/ 222939 w 498"/>
              <a:gd name="T43" fmla="*/ 214580 h 320"/>
              <a:gd name="T44" fmla="*/ 233726 w 498"/>
              <a:gd name="T45" fmla="*/ 192881 h 320"/>
              <a:gd name="T46" fmla="*/ 309237 w 498"/>
              <a:gd name="T47" fmla="*/ 107290 h 320"/>
              <a:gd name="T48" fmla="*/ 329613 w 498"/>
              <a:gd name="T49" fmla="*/ 96441 h 320"/>
              <a:gd name="T50" fmla="*/ 340401 w 498"/>
              <a:gd name="T51" fmla="*/ 107290 h 320"/>
              <a:gd name="T52" fmla="*/ 329613 w 498"/>
              <a:gd name="T53" fmla="*/ 127784 h 320"/>
              <a:gd name="T54" fmla="*/ 298450 w 498"/>
              <a:gd name="T55" fmla="*/ 192881 h 320"/>
              <a:gd name="T56" fmla="*/ 329613 w 498"/>
              <a:gd name="T57" fmla="*/ 203731 h 320"/>
              <a:gd name="T58" fmla="*/ 329613 w 498"/>
              <a:gd name="T59" fmla="*/ 203731 h 320"/>
              <a:gd name="T60" fmla="*/ 351188 w 498"/>
              <a:gd name="T61" fmla="*/ 225430 h 320"/>
              <a:gd name="T62" fmla="*/ 340401 w 498"/>
              <a:gd name="T63" fmla="*/ 235074 h 3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id-ID" sz="1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63" y="2914124"/>
            <a:ext cx="409558" cy="409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94" y="2930463"/>
            <a:ext cx="422516" cy="4225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110" y="2917273"/>
            <a:ext cx="868603" cy="44362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D90FDF5-D83E-4F0A-AADA-6C46D14569EF}"/>
              </a:ext>
            </a:extLst>
          </p:cNvPr>
          <p:cNvSpPr txBox="1"/>
          <p:nvPr/>
        </p:nvSpPr>
        <p:spPr>
          <a:xfrm>
            <a:off x="49544" y="935346"/>
            <a:ext cx="2576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chemeClr val="accent1"/>
                </a:solidFill>
                <a:latin typeface="Montserrat Black" panose="00000A00000000000000" pitchFamily="2" charset="0"/>
                <a:ea typeface="Roboto" panose="02000000000000000000" pitchFamily="2" charset="0"/>
              </a:rPr>
              <a:t>Mzizi </a:t>
            </a:r>
            <a:endParaRPr lang="id-ID" sz="2700" b="1" dirty="0">
              <a:solidFill>
                <a:schemeClr val="bg1">
                  <a:lumMod val="50000"/>
                </a:schemeClr>
              </a:solidFill>
              <a:latin typeface="Montserrat Black" panose="00000A00000000000000" pitchFamily="2" charset="0"/>
              <a:ea typeface="Roboto" panose="02000000000000000000" pitchFamily="2" charset="0"/>
            </a:endParaRPr>
          </a:p>
          <a:p>
            <a:r>
              <a:rPr lang="en-US" sz="2700" dirty="0" smtClean="0">
                <a:latin typeface="Montserrat Light" panose="00000400000000000000" pitchFamily="2" charset="0"/>
                <a:ea typeface="Roboto" panose="02000000000000000000" pitchFamily="2" charset="0"/>
              </a:rPr>
              <a:t>Teacher Pack</a:t>
            </a:r>
            <a:endParaRPr lang="id-ID" sz="2700" dirty="0">
              <a:latin typeface="Montserrat Light" panose="000004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31" y="1871056"/>
            <a:ext cx="2336920" cy="28449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33" y="145885"/>
            <a:ext cx="684969" cy="6849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879" y="187362"/>
            <a:ext cx="946893" cy="6312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769" y="2968300"/>
            <a:ext cx="384679" cy="3846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44" y="2893980"/>
            <a:ext cx="467235" cy="573771"/>
          </a:xfrm>
          <a:prstGeom prst="rect">
            <a:avLst/>
          </a:prstGeom>
        </p:spPr>
      </p:pic>
      <p:pic>
        <p:nvPicPr>
          <p:cNvPr id="50" name="Picture 49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85" y="4652535"/>
            <a:ext cx="1310137" cy="5322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285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00460D-61D1-495E-81B3-325610194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3BA9EC-4871-4C7C-A424-6F3321679A4C}"/>
              </a:ext>
            </a:extLst>
          </p:cNvPr>
          <p:cNvCxnSpPr/>
          <p:nvPr/>
        </p:nvCxnSpPr>
        <p:spPr>
          <a:xfrm>
            <a:off x="799499" y="1856545"/>
            <a:ext cx="0" cy="1430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401820E-8F19-4507-83FC-22808C56FB6C}"/>
              </a:ext>
            </a:extLst>
          </p:cNvPr>
          <p:cNvSpPr txBox="1"/>
          <p:nvPr/>
        </p:nvSpPr>
        <p:spPr>
          <a:xfrm>
            <a:off x="1061678" y="2268997"/>
            <a:ext cx="36025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chemeClr val="accent1"/>
                </a:solidFill>
                <a:latin typeface="Montserrat Black" panose="00000A00000000000000" pitchFamily="2" charset="0"/>
                <a:ea typeface="Roboto" panose="02000000000000000000" pitchFamily="2" charset="0"/>
              </a:rPr>
              <a:t>THE</a:t>
            </a:r>
            <a:r>
              <a:rPr lang="id-ID" sz="2700" b="1" dirty="0">
                <a:solidFill>
                  <a:schemeClr val="accent1"/>
                </a:solidFill>
                <a:latin typeface="Montserrat Black" panose="00000A00000000000000" pitchFamily="2" charset="0"/>
                <a:ea typeface="Roboto" panose="02000000000000000000" pitchFamily="2" charset="0"/>
              </a:rPr>
              <a:t> </a:t>
            </a:r>
            <a:r>
              <a:rPr lang="en-GB" sz="2700" b="1" dirty="0">
                <a:latin typeface="Montserrat Light" panose="00000400000000000000" pitchFamily="2" charset="0"/>
                <a:ea typeface="Roboto" panose="02000000000000000000" pitchFamily="2" charset="0"/>
              </a:rPr>
              <a:t>PROCESS</a:t>
            </a:r>
            <a:endParaRPr lang="id-ID" sz="2700" b="1" dirty="0">
              <a:latin typeface="Montserrat Light" panose="00000400000000000000" pitchFamily="2" charset="0"/>
              <a:ea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>
            <a:extLst>
              <a:ext uri="{FF2B5EF4-FFF2-40B4-BE49-F238E27FC236}">
                <a16:creationId xmlns:a16="http://schemas.microsoft.com/office/drawing/2014/main" id="{3500460D-61D1-495E-81B3-325610194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BD78D4D-6464-453D-8A74-F1F6278637CB}"/>
              </a:ext>
            </a:extLst>
          </p:cNvPr>
          <p:cNvGrpSpPr/>
          <p:nvPr/>
        </p:nvGrpSpPr>
        <p:grpSpPr>
          <a:xfrm>
            <a:off x="711583" y="1054856"/>
            <a:ext cx="7980507" cy="3033788"/>
            <a:chOff x="705722" y="1649230"/>
            <a:chExt cx="7980507" cy="30337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5714A96-34D0-44AB-B979-4C8808077970}"/>
                </a:ext>
              </a:extLst>
            </p:cNvPr>
            <p:cNvGrpSpPr/>
            <p:nvPr/>
          </p:nvGrpSpPr>
          <p:grpSpPr>
            <a:xfrm>
              <a:off x="5445869" y="1649230"/>
              <a:ext cx="3240360" cy="3033788"/>
              <a:chOff x="7261159" y="2198973"/>
              <a:chExt cx="4320480" cy="4045051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gray">
              <a:xfrm rot="14400000">
                <a:off x="9271216" y="4288164"/>
                <a:ext cx="1464342" cy="2222052"/>
              </a:xfrm>
              <a:custGeom>
                <a:avLst/>
                <a:gdLst>
                  <a:gd name="T0" fmla="*/ 1233 w 1233"/>
                  <a:gd name="T1" fmla="*/ 343 h 1764"/>
                  <a:gd name="T2" fmla="*/ 413 w 1233"/>
                  <a:gd name="T3" fmla="*/ 1764 h 1764"/>
                  <a:gd name="T4" fmla="*/ 0 w 1233"/>
                  <a:gd name="T5" fmla="*/ 1226 h 1764"/>
                  <a:gd name="T6" fmla="*/ 6 w 1233"/>
                  <a:gd name="T7" fmla="*/ 1098 h 1764"/>
                  <a:gd name="T8" fmla="*/ 638 w 1233"/>
                  <a:gd name="T9" fmla="*/ 0 h 1764"/>
                  <a:gd name="T10" fmla="*/ 1233 w 1233"/>
                  <a:gd name="T11" fmla="*/ 343 h 1764"/>
                  <a:gd name="T12" fmla="*/ 1233 w 1233"/>
                  <a:gd name="T13" fmla="*/ 343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3" h="1764">
                    <a:moveTo>
                      <a:pt x="1233" y="343"/>
                    </a:moveTo>
                    <a:lnTo>
                      <a:pt x="413" y="1764"/>
                    </a:lnTo>
                    <a:lnTo>
                      <a:pt x="0" y="1226"/>
                    </a:lnTo>
                    <a:lnTo>
                      <a:pt x="6" y="1098"/>
                    </a:lnTo>
                    <a:lnTo>
                      <a:pt x="638" y="0"/>
                    </a:lnTo>
                    <a:lnTo>
                      <a:pt x="1233" y="343"/>
                    </a:lnTo>
                    <a:lnTo>
                      <a:pt x="1233" y="343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id-ID" sz="2500">
                  <a:latin typeface="Lato Light"/>
                  <a:cs typeface="Lato Light"/>
                </a:endParaRPr>
              </a:p>
            </p:txBody>
          </p:sp>
          <p:sp>
            <p:nvSpPr>
              <p:cNvPr id="5" name="Freeform 4"/>
              <p:cNvSpPr>
                <a:spLocks/>
              </p:cNvSpPr>
              <p:nvPr/>
            </p:nvSpPr>
            <p:spPr bwMode="gray">
              <a:xfrm>
                <a:off x="7264066" y="3432637"/>
                <a:ext cx="1571674" cy="2121415"/>
              </a:xfrm>
              <a:custGeom>
                <a:avLst/>
                <a:gdLst>
                  <a:gd name="T0" fmla="*/ 1233 w 1233"/>
                  <a:gd name="T1" fmla="*/ 343 h 1764"/>
                  <a:gd name="T2" fmla="*/ 413 w 1233"/>
                  <a:gd name="T3" fmla="*/ 1764 h 1764"/>
                  <a:gd name="T4" fmla="*/ 0 w 1233"/>
                  <a:gd name="T5" fmla="*/ 1226 h 1764"/>
                  <a:gd name="T6" fmla="*/ 6 w 1233"/>
                  <a:gd name="T7" fmla="*/ 1098 h 1764"/>
                  <a:gd name="T8" fmla="*/ 638 w 1233"/>
                  <a:gd name="T9" fmla="*/ 0 h 1764"/>
                  <a:gd name="T10" fmla="*/ 1233 w 1233"/>
                  <a:gd name="T11" fmla="*/ 343 h 1764"/>
                  <a:gd name="T12" fmla="*/ 1233 w 1233"/>
                  <a:gd name="T13" fmla="*/ 343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3" h="1764">
                    <a:moveTo>
                      <a:pt x="1233" y="343"/>
                    </a:moveTo>
                    <a:lnTo>
                      <a:pt x="413" y="1764"/>
                    </a:lnTo>
                    <a:lnTo>
                      <a:pt x="0" y="1226"/>
                    </a:lnTo>
                    <a:lnTo>
                      <a:pt x="6" y="1098"/>
                    </a:lnTo>
                    <a:lnTo>
                      <a:pt x="638" y="0"/>
                    </a:lnTo>
                    <a:lnTo>
                      <a:pt x="1233" y="343"/>
                    </a:lnTo>
                    <a:lnTo>
                      <a:pt x="1233" y="343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id-ID" sz="2500">
                  <a:latin typeface="Lato Light"/>
                  <a:cs typeface="Lato Light"/>
                </a:endParaRP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7369187" y="2198973"/>
                <a:ext cx="3612954" cy="2243773"/>
                <a:chOff x="636168" y="1186262"/>
                <a:chExt cx="3231285" cy="2006743"/>
              </a:xfrm>
            </p:grpSpPr>
            <p:sp>
              <p:nvSpPr>
                <p:cNvPr id="6" name="Freeform 5"/>
                <p:cNvSpPr>
                  <a:spLocks/>
                </p:cNvSpPr>
                <p:nvPr/>
              </p:nvSpPr>
              <p:spPr bwMode="gray">
                <a:xfrm rot="7200000">
                  <a:off x="2199021" y="1189827"/>
                  <a:ext cx="1325498" cy="2011366"/>
                </a:xfrm>
                <a:custGeom>
                  <a:avLst/>
                  <a:gdLst>
                    <a:gd name="T0" fmla="*/ 1233 w 1233"/>
                    <a:gd name="T1" fmla="*/ 343 h 1764"/>
                    <a:gd name="T2" fmla="*/ 413 w 1233"/>
                    <a:gd name="T3" fmla="*/ 1764 h 1764"/>
                    <a:gd name="T4" fmla="*/ 0 w 1233"/>
                    <a:gd name="T5" fmla="*/ 1226 h 1764"/>
                    <a:gd name="T6" fmla="*/ 6 w 1233"/>
                    <a:gd name="T7" fmla="*/ 1098 h 1764"/>
                    <a:gd name="T8" fmla="*/ 638 w 1233"/>
                    <a:gd name="T9" fmla="*/ 0 h 1764"/>
                    <a:gd name="T10" fmla="*/ 1233 w 1233"/>
                    <a:gd name="T11" fmla="*/ 343 h 1764"/>
                    <a:gd name="T12" fmla="*/ 1233 w 1233"/>
                    <a:gd name="T13" fmla="*/ 343 h 17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33" h="1764">
                      <a:moveTo>
                        <a:pt x="1233" y="343"/>
                      </a:moveTo>
                      <a:lnTo>
                        <a:pt x="413" y="1764"/>
                      </a:lnTo>
                      <a:lnTo>
                        <a:pt x="0" y="1226"/>
                      </a:lnTo>
                      <a:lnTo>
                        <a:pt x="6" y="1098"/>
                      </a:lnTo>
                      <a:lnTo>
                        <a:pt x="638" y="0"/>
                      </a:lnTo>
                      <a:lnTo>
                        <a:pt x="1233" y="343"/>
                      </a:lnTo>
                      <a:lnTo>
                        <a:pt x="1233" y="34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id-ID" sz="2500">
                    <a:latin typeface="Lato Light"/>
                    <a:cs typeface="Lato Light"/>
                  </a:endParaRPr>
                </a:p>
              </p:txBody>
            </p:sp>
            <p:grpSp>
              <p:nvGrpSpPr>
                <p:cNvPr id="7" name="Group 6"/>
                <p:cNvGrpSpPr>
                  <a:grpSpLocks/>
                </p:cNvGrpSpPr>
                <p:nvPr/>
              </p:nvGrpSpPr>
              <p:grpSpPr bwMode="auto">
                <a:xfrm>
                  <a:off x="636168" y="1186262"/>
                  <a:ext cx="2281087" cy="2006743"/>
                  <a:chOff x="1712" y="1389"/>
                  <a:chExt cx="1480" cy="1302"/>
                </a:xfrm>
                <a:solidFill>
                  <a:schemeClr val="accent5"/>
                </a:solidFill>
              </p:grpSpPr>
              <p:sp>
                <p:nvSpPr>
                  <p:cNvPr id="20" name="AutoShape 7"/>
                  <p:cNvSpPr>
                    <a:spLocks noChangeArrowheads="1"/>
                  </p:cNvSpPr>
                  <p:nvPr/>
                </p:nvSpPr>
                <p:spPr bwMode="gray">
                  <a:xfrm rot="12600000">
                    <a:off x="1712" y="2311"/>
                    <a:ext cx="908" cy="380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76200" dir="10800000" kx="-3284103" algn="br" rotWithShape="0">
                            <a:schemeClr val="bg2">
                              <a:alpha val="50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 sz="2500">
                      <a:latin typeface="Lato Light"/>
                      <a:cs typeface="Lato Light"/>
                    </a:endParaRPr>
                  </a:p>
                </p:txBody>
              </p:sp>
              <p:sp>
                <p:nvSpPr>
                  <p:cNvPr id="21" name="Freeform 8"/>
                  <p:cNvSpPr>
                    <a:spLocks/>
                  </p:cNvSpPr>
                  <p:nvPr/>
                </p:nvSpPr>
                <p:spPr bwMode="gray">
                  <a:xfrm rot="7200000">
                    <a:off x="1961" y="1810"/>
                    <a:ext cx="948" cy="508"/>
                  </a:xfrm>
                  <a:custGeom>
                    <a:avLst/>
                    <a:gdLst>
                      <a:gd name="T0" fmla="*/ 750 w 750"/>
                      <a:gd name="T1" fmla="*/ 0 h 378"/>
                      <a:gd name="T2" fmla="*/ 0 w 750"/>
                      <a:gd name="T3" fmla="*/ 0 h 378"/>
                      <a:gd name="T4" fmla="*/ 2 w 750"/>
                      <a:gd name="T5" fmla="*/ 194 h 378"/>
                      <a:gd name="T6" fmla="*/ 28 w 750"/>
                      <a:gd name="T7" fmla="*/ 378 h 378"/>
                      <a:gd name="T8" fmla="*/ 750 w 750"/>
                      <a:gd name="T9" fmla="*/ 378 h 378"/>
                      <a:gd name="T10" fmla="*/ 750 w 750"/>
                      <a:gd name="T11" fmla="*/ 0 h 378"/>
                      <a:gd name="T12" fmla="*/ 750 w 750"/>
                      <a:gd name="T13" fmla="*/ 0 h 3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50" h="378">
                        <a:moveTo>
                          <a:pt x="750" y="0"/>
                        </a:moveTo>
                        <a:lnTo>
                          <a:pt x="0" y="0"/>
                        </a:lnTo>
                        <a:lnTo>
                          <a:pt x="2" y="194"/>
                        </a:lnTo>
                        <a:lnTo>
                          <a:pt x="28" y="378"/>
                        </a:lnTo>
                        <a:lnTo>
                          <a:pt x="750" y="378"/>
                        </a:lnTo>
                        <a:lnTo>
                          <a:pt x="750" y="0"/>
                        </a:lnTo>
                        <a:lnTo>
                          <a:pt x="75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ABABAB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d-ID" sz="2500">
                      <a:latin typeface="Lato Light"/>
                      <a:cs typeface="Lato Light"/>
                    </a:endParaRPr>
                  </a:p>
                </p:txBody>
              </p:sp>
              <p:sp>
                <p:nvSpPr>
                  <p:cNvPr id="22" name="Freeform 9"/>
                  <p:cNvSpPr>
                    <a:spLocks/>
                  </p:cNvSpPr>
                  <p:nvPr/>
                </p:nvSpPr>
                <p:spPr bwMode="gray">
                  <a:xfrm rot="7200000">
                    <a:off x="2637" y="1226"/>
                    <a:ext cx="392" cy="718"/>
                  </a:xfrm>
                  <a:custGeom>
                    <a:avLst/>
                    <a:gdLst>
                      <a:gd name="T0" fmla="*/ 495 w 495"/>
                      <a:gd name="T1" fmla="*/ 285 h 971"/>
                      <a:gd name="T2" fmla="*/ 495 w 495"/>
                      <a:gd name="T3" fmla="*/ 971 h 971"/>
                      <a:gd name="T4" fmla="*/ 462 w 495"/>
                      <a:gd name="T5" fmla="*/ 964 h 971"/>
                      <a:gd name="T6" fmla="*/ 430 w 495"/>
                      <a:gd name="T7" fmla="*/ 953 h 971"/>
                      <a:gd name="T8" fmla="*/ 401 w 495"/>
                      <a:gd name="T9" fmla="*/ 931 h 971"/>
                      <a:gd name="T10" fmla="*/ 372 w 495"/>
                      <a:gd name="T11" fmla="*/ 898 h 971"/>
                      <a:gd name="T12" fmla="*/ 339 w 495"/>
                      <a:gd name="T13" fmla="*/ 855 h 971"/>
                      <a:gd name="T14" fmla="*/ 306 w 495"/>
                      <a:gd name="T15" fmla="*/ 801 h 971"/>
                      <a:gd name="T16" fmla="*/ 270 w 495"/>
                      <a:gd name="T17" fmla="*/ 732 h 971"/>
                      <a:gd name="T18" fmla="*/ 227 w 495"/>
                      <a:gd name="T19" fmla="*/ 648 h 971"/>
                      <a:gd name="T20" fmla="*/ 183 w 495"/>
                      <a:gd name="T21" fmla="*/ 554 h 971"/>
                      <a:gd name="T22" fmla="*/ 129 w 495"/>
                      <a:gd name="T23" fmla="*/ 438 h 971"/>
                      <a:gd name="T24" fmla="*/ 96 w 495"/>
                      <a:gd name="T25" fmla="*/ 369 h 971"/>
                      <a:gd name="T26" fmla="*/ 29 w 495"/>
                      <a:gd name="T27" fmla="*/ 211 h 971"/>
                      <a:gd name="T28" fmla="*/ 2 w 495"/>
                      <a:gd name="T29" fmla="*/ 127 h 971"/>
                      <a:gd name="T30" fmla="*/ 0 w 495"/>
                      <a:gd name="T31" fmla="*/ 60 h 971"/>
                      <a:gd name="T32" fmla="*/ 15 w 495"/>
                      <a:gd name="T33" fmla="*/ 0 h 971"/>
                      <a:gd name="T34" fmla="*/ 15 w 495"/>
                      <a:gd name="T35" fmla="*/ 43 h 971"/>
                      <a:gd name="T36" fmla="*/ 15 w 495"/>
                      <a:gd name="T37" fmla="*/ 72 h 971"/>
                      <a:gd name="T38" fmla="*/ 15 w 495"/>
                      <a:gd name="T39" fmla="*/ 99 h 971"/>
                      <a:gd name="T40" fmla="*/ 18 w 495"/>
                      <a:gd name="T41" fmla="*/ 126 h 971"/>
                      <a:gd name="T42" fmla="*/ 29 w 495"/>
                      <a:gd name="T43" fmla="*/ 162 h 971"/>
                      <a:gd name="T44" fmla="*/ 53 w 495"/>
                      <a:gd name="T45" fmla="*/ 198 h 971"/>
                      <a:gd name="T46" fmla="*/ 85 w 495"/>
                      <a:gd name="T47" fmla="*/ 231 h 971"/>
                      <a:gd name="T48" fmla="*/ 125 w 495"/>
                      <a:gd name="T49" fmla="*/ 260 h 971"/>
                      <a:gd name="T50" fmla="*/ 180 w 495"/>
                      <a:gd name="T51" fmla="*/ 278 h 971"/>
                      <a:gd name="T52" fmla="*/ 245 w 495"/>
                      <a:gd name="T53" fmla="*/ 282 h 971"/>
                      <a:gd name="T54" fmla="*/ 495 w 495"/>
                      <a:gd name="T55" fmla="*/ 285 h 9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95" h="971">
                        <a:moveTo>
                          <a:pt x="495" y="285"/>
                        </a:moveTo>
                        <a:lnTo>
                          <a:pt x="495" y="971"/>
                        </a:lnTo>
                        <a:lnTo>
                          <a:pt x="462" y="964"/>
                        </a:lnTo>
                        <a:lnTo>
                          <a:pt x="430" y="953"/>
                        </a:lnTo>
                        <a:lnTo>
                          <a:pt x="401" y="931"/>
                        </a:lnTo>
                        <a:lnTo>
                          <a:pt x="372" y="898"/>
                        </a:lnTo>
                        <a:lnTo>
                          <a:pt x="339" y="855"/>
                        </a:lnTo>
                        <a:lnTo>
                          <a:pt x="306" y="801"/>
                        </a:lnTo>
                        <a:lnTo>
                          <a:pt x="270" y="732"/>
                        </a:lnTo>
                        <a:lnTo>
                          <a:pt x="227" y="648"/>
                        </a:lnTo>
                        <a:lnTo>
                          <a:pt x="183" y="554"/>
                        </a:lnTo>
                        <a:lnTo>
                          <a:pt x="129" y="438"/>
                        </a:lnTo>
                        <a:lnTo>
                          <a:pt x="96" y="369"/>
                        </a:lnTo>
                        <a:lnTo>
                          <a:pt x="29" y="211"/>
                        </a:lnTo>
                        <a:lnTo>
                          <a:pt x="2" y="127"/>
                        </a:lnTo>
                        <a:lnTo>
                          <a:pt x="0" y="60"/>
                        </a:lnTo>
                        <a:lnTo>
                          <a:pt x="15" y="0"/>
                        </a:lnTo>
                        <a:lnTo>
                          <a:pt x="15" y="43"/>
                        </a:lnTo>
                        <a:lnTo>
                          <a:pt x="15" y="72"/>
                        </a:lnTo>
                        <a:lnTo>
                          <a:pt x="15" y="99"/>
                        </a:lnTo>
                        <a:lnTo>
                          <a:pt x="18" y="126"/>
                        </a:lnTo>
                        <a:lnTo>
                          <a:pt x="29" y="162"/>
                        </a:lnTo>
                        <a:lnTo>
                          <a:pt x="53" y="198"/>
                        </a:lnTo>
                        <a:lnTo>
                          <a:pt x="85" y="231"/>
                        </a:lnTo>
                        <a:lnTo>
                          <a:pt x="125" y="260"/>
                        </a:lnTo>
                        <a:lnTo>
                          <a:pt x="180" y="278"/>
                        </a:lnTo>
                        <a:lnTo>
                          <a:pt x="245" y="282"/>
                        </a:lnTo>
                        <a:lnTo>
                          <a:pt x="495" y="28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ABABAB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d-ID" sz="2500">
                      <a:latin typeface="Lato Light"/>
                      <a:cs typeface="Lato Light"/>
                    </a:endParaRPr>
                  </a:p>
                </p:txBody>
              </p:sp>
            </p:grpSp>
          </p:grpSp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9348208" y="3282909"/>
                <a:ext cx="2233431" cy="2379915"/>
                <a:chOff x="2854" y="1996"/>
                <a:chExt cx="1296" cy="1381"/>
              </a:xfrm>
              <a:solidFill>
                <a:schemeClr val="accent4"/>
              </a:solidFill>
            </p:grpSpPr>
            <p:sp>
              <p:nvSpPr>
                <p:cNvPr id="17" name="AutoShape 12"/>
                <p:cNvSpPr>
                  <a:spLocks noChangeArrowheads="1"/>
                </p:cNvSpPr>
                <p:nvPr/>
              </p:nvSpPr>
              <p:spPr bwMode="gray">
                <a:xfrm rot="19800000">
                  <a:off x="2854" y="1996"/>
                  <a:ext cx="906" cy="380"/>
                </a:xfrm>
                <a:prstGeom prst="triangle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 sz="2500">
                    <a:latin typeface="Lato Light"/>
                    <a:cs typeface="Lato Light"/>
                  </a:endParaRPr>
                </a:p>
              </p:txBody>
            </p:sp>
            <p:sp>
              <p:nvSpPr>
                <p:cNvPr id="18" name="Freeform 13"/>
                <p:cNvSpPr>
                  <a:spLocks/>
                </p:cNvSpPr>
                <p:nvPr/>
              </p:nvSpPr>
              <p:spPr bwMode="gray">
                <a:xfrm rot="14400000">
                  <a:off x="3102" y="2371"/>
                  <a:ext cx="948" cy="507"/>
                </a:xfrm>
                <a:custGeom>
                  <a:avLst/>
                  <a:gdLst>
                    <a:gd name="T0" fmla="*/ 750 w 750"/>
                    <a:gd name="T1" fmla="*/ 0 h 378"/>
                    <a:gd name="T2" fmla="*/ 0 w 750"/>
                    <a:gd name="T3" fmla="*/ 0 h 378"/>
                    <a:gd name="T4" fmla="*/ 2 w 750"/>
                    <a:gd name="T5" fmla="*/ 194 h 378"/>
                    <a:gd name="T6" fmla="*/ 28 w 750"/>
                    <a:gd name="T7" fmla="*/ 378 h 378"/>
                    <a:gd name="T8" fmla="*/ 750 w 750"/>
                    <a:gd name="T9" fmla="*/ 378 h 378"/>
                    <a:gd name="T10" fmla="*/ 750 w 750"/>
                    <a:gd name="T11" fmla="*/ 0 h 378"/>
                    <a:gd name="T12" fmla="*/ 750 w 750"/>
                    <a:gd name="T13" fmla="*/ 0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0" h="378">
                      <a:moveTo>
                        <a:pt x="750" y="0"/>
                      </a:moveTo>
                      <a:lnTo>
                        <a:pt x="0" y="0"/>
                      </a:lnTo>
                      <a:lnTo>
                        <a:pt x="2" y="194"/>
                      </a:lnTo>
                      <a:lnTo>
                        <a:pt x="28" y="378"/>
                      </a:lnTo>
                      <a:lnTo>
                        <a:pt x="750" y="378"/>
                      </a:lnTo>
                      <a:lnTo>
                        <a:pt x="750" y="0"/>
                      </a:lnTo>
                      <a:lnTo>
                        <a:pt x="75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ABABAB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 sz="2500">
                    <a:latin typeface="Lato Light"/>
                    <a:cs typeface="Lato Light"/>
                  </a:endParaRPr>
                </a:p>
              </p:txBody>
            </p:sp>
            <p:sp>
              <p:nvSpPr>
                <p:cNvPr id="19" name="Freeform 14"/>
                <p:cNvSpPr>
                  <a:spLocks/>
                </p:cNvSpPr>
                <p:nvPr/>
              </p:nvSpPr>
              <p:spPr bwMode="gray">
                <a:xfrm rot="14400000">
                  <a:off x="3618" y="2845"/>
                  <a:ext cx="346" cy="718"/>
                </a:xfrm>
                <a:custGeom>
                  <a:avLst/>
                  <a:gdLst>
                    <a:gd name="T0" fmla="*/ 495 w 495"/>
                    <a:gd name="T1" fmla="*/ 285 h 971"/>
                    <a:gd name="T2" fmla="*/ 495 w 495"/>
                    <a:gd name="T3" fmla="*/ 971 h 971"/>
                    <a:gd name="T4" fmla="*/ 462 w 495"/>
                    <a:gd name="T5" fmla="*/ 964 h 971"/>
                    <a:gd name="T6" fmla="*/ 430 w 495"/>
                    <a:gd name="T7" fmla="*/ 953 h 971"/>
                    <a:gd name="T8" fmla="*/ 401 w 495"/>
                    <a:gd name="T9" fmla="*/ 931 h 971"/>
                    <a:gd name="T10" fmla="*/ 372 w 495"/>
                    <a:gd name="T11" fmla="*/ 898 h 971"/>
                    <a:gd name="T12" fmla="*/ 339 w 495"/>
                    <a:gd name="T13" fmla="*/ 855 h 971"/>
                    <a:gd name="T14" fmla="*/ 306 w 495"/>
                    <a:gd name="T15" fmla="*/ 801 h 971"/>
                    <a:gd name="T16" fmla="*/ 270 w 495"/>
                    <a:gd name="T17" fmla="*/ 732 h 971"/>
                    <a:gd name="T18" fmla="*/ 227 w 495"/>
                    <a:gd name="T19" fmla="*/ 648 h 971"/>
                    <a:gd name="T20" fmla="*/ 183 w 495"/>
                    <a:gd name="T21" fmla="*/ 554 h 971"/>
                    <a:gd name="T22" fmla="*/ 129 w 495"/>
                    <a:gd name="T23" fmla="*/ 438 h 971"/>
                    <a:gd name="T24" fmla="*/ 96 w 495"/>
                    <a:gd name="T25" fmla="*/ 369 h 971"/>
                    <a:gd name="T26" fmla="*/ 29 w 495"/>
                    <a:gd name="T27" fmla="*/ 211 h 971"/>
                    <a:gd name="T28" fmla="*/ 2 w 495"/>
                    <a:gd name="T29" fmla="*/ 127 h 971"/>
                    <a:gd name="T30" fmla="*/ 0 w 495"/>
                    <a:gd name="T31" fmla="*/ 60 h 971"/>
                    <a:gd name="T32" fmla="*/ 15 w 495"/>
                    <a:gd name="T33" fmla="*/ 0 h 971"/>
                    <a:gd name="T34" fmla="*/ 15 w 495"/>
                    <a:gd name="T35" fmla="*/ 43 h 971"/>
                    <a:gd name="T36" fmla="*/ 15 w 495"/>
                    <a:gd name="T37" fmla="*/ 72 h 971"/>
                    <a:gd name="T38" fmla="*/ 15 w 495"/>
                    <a:gd name="T39" fmla="*/ 99 h 971"/>
                    <a:gd name="T40" fmla="*/ 18 w 495"/>
                    <a:gd name="T41" fmla="*/ 126 h 971"/>
                    <a:gd name="T42" fmla="*/ 29 w 495"/>
                    <a:gd name="T43" fmla="*/ 162 h 971"/>
                    <a:gd name="T44" fmla="*/ 53 w 495"/>
                    <a:gd name="T45" fmla="*/ 198 h 971"/>
                    <a:gd name="T46" fmla="*/ 85 w 495"/>
                    <a:gd name="T47" fmla="*/ 231 h 971"/>
                    <a:gd name="T48" fmla="*/ 125 w 495"/>
                    <a:gd name="T49" fmla="*/ 260 h 971"/>
                    <a:gd name="T50" fmla="*/ 180 w 495"/>
                    <a:gd name="T51" fmla="*/ 278 h 971"/>
                    <a:gd name="T52" fmla="*/ 245 w 495"/>
                    <a:gd name="T53" fmla="*/ 282 h 971"/>
                    <a:gd name="T54" fmla="*/ 495 w 495"/>
                    <a:gd name="T55" fmla="*/ 285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95" h="971">
                      <a:moveTo>
                        <a:pt x="495" y="285"/>
                      </a:moveTo>
                      <a:lnTo>
                        <a:pt x="495" y="971"/>
                      </a:lnTo>
                      <a:lnTo>
                        <a:pt x="462" y="964"/>
                      </a:lnTo>
                      <a:lnTo>
                        <a:pt x="430" y="953"/>
                      </a:lnTo>
                      <a:lnTo>
                        <a:pt x="401" y="931"/>
                      </a:lnTo>
                      <a:lnTo>
                        <a:pt x="372" y="898"/>
                      </a:lnTo>
                      <a:lnTo>
                        <a:pt x="339" y="855"/>
                      </a:lnTo>
                      <a:lnTo>
                        <a:pt x="306" y="801"/>
                      </a:lnTo>
                      <a:lnTo>
                        <a:pt x="270" y="732"/>
                      </a:lnTo>
                      <a:lnTo>
                        <a:pt x="227" y="648"/>
                      </a:lnTo>
                      <a:lnTo>
                        <a:pt x="183" y="554"/>
                      </a:lnTo>
                      <a:lnTo>
                        <a:pt x="129" y="438"/>
                      </a:lnTo>
                      <a:lnTo>
                        <a:pt x="96" y="369"/>
                      </a:lnTo>
                      <a:lnTo>
                        <a:pt x="29" y="211"/>
                      </a:lnTo>
                      <a:lnTo>
                        <a:pt x="2" y="127"/>
                      </a:lnTo>
                      <a:lnTo>
                        <a:pt x="0" y="60"/>
                      </a:lnTo>
                      <a:lnTo>
                        <a:pt x="15" y="0"/>
                      </a:lnTo>
                      <a:lnTo>
                        <a:pt x="15" y="43"/>
                      </a:lnTo>
                      <a:lnTo>
                        <a:pt x="15" y="72"/>
                      </a:lnTo>
                      <a:lnTo>
                        <a:pt x="15" y="99"/>
                      </a:lnTo>
                      <a:lnTo>
                        <a:pt x="18" y="126"/>
                      </a:lnTo>
                      <a:lnTo>
                        <a:pt x="29" y="162"/>
                      </a:lnTo>
                      <a:lnTo>
                        <a:pt x="53" y="198"/>
                      </a:lnTo>
                      <a:lnTo>
                        <a:pt x="85" y="231"/>
                      </a:lnTo>
                      <a:lnTo>
                        <a:pt x="125" y="260"/>
                      </a:lnTo>
                      <a:lnTo>
                        <a:pt x="180" y="278"/>
                      </a:lnTo>
                      <a:lnTo>
                        <a:pt x="245" y="282"/>
                      </a:lnTo>
                      <a:lnTo>
                        <a:pt x="495" y="28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3399FF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 sz="2500">
                    <a:latin typeface="Lato Light"/>
                    <a:cs typeface="Lato Light"/>
                  </a:endParaRPr>
                </a:p>
              </p:txBody>
            </p:sp>
          </p:grpSp>
          <p:grpSp>
            <p:nvGrpSpPr>
              <p:cNvPr id="10" name="Group 15"/>
              <p:cNvGrpSpPr>
                <a:grpSpLocks/>
              </p:cNvGrpSpPr>
              <p:nvPr/>
            </p:nvGrpSpPr>
            <p:grpSpPr bwMode="auto">
              <a:xfrm>
                <a:off x="7261159" y="4729220"/>
                <a:ext cx="2707347" cy="1514804"/>
                <a:chOff x="1655" y="2837"/>
                <a:chExt cx="1571" cy="879"/>
              </a:xfrm>
              <a:solidFill>
                <a:schemeClr val="accent2"/>
              </a:solidFill>
            </p:grpSpPr>
            <p:sp>
              <p:nvSpPr>
                <p:cNvPr id="14" name="Freeform 16"/>
                <p:cNvSpPr>
                  <a:spLocks/>
                </p:cNvSpPr>
                <p:nvPr/>
              </p:nvSpPr>
              <p:spPr bwMode="gray">
                <a:xfrm>
                  <a:off x="1655" y="2837"/>
                  <a:ext cx="366" cy="692"/>
                </a:xfrm>
                <a:custGeom>
                  <a:avLst/>
                  <a:gdLst>
                    <a:gd name="T0" fmla="*/ 495 w 495"/>
                    <a:gd name="T1" fmla="*/ 285 h 971"/>
                    <a:gd name="T2" fmla="*/ 495 w 495"/>
                    <a:gd name="T3" fmla="*/ 971 h 971"/>
                    <a:gd name="T4" fmla="*/ 462 w 495"/>
                    <a:gd name="T5" fmla="*/ 964 h 971"/>
                    <a:gd name="T6" fmla="*/ 430 w 495"/>
                    <a:gd name="T7" fmla="*/ 953 h 971"/>
                    <a:gd name="T8" fmla="*/ 401 w 495"/>
                    <a:gd name="T9" fmla="*/ 931 h 971"/>
                    <a:gd name="T10" fmla="*/ 372 w 495"/>
                    <a:gd name="T11" fmla="*/ 898 h 971"/>
                    <a:gd name="T12" fmla="*/ 339 w 495"/>
                    <a:gd name="T13" fmla="*/ 855 h 971"/>
                    <a:gd name="T14" fmla="*/ 306 w 495"/>
                    <a:gd name="T15" fmla="*/ 801 h 971"/>
                    <a:gd name="T16" fmla="*/ 270 w 495"/>
                    <a:gd name="T17" fmla="*/ 732 h 971"/>
                    <a:gd name="T18" fmla="*/ 227 w 495"/>
                    <a:gd name="T19" fmla="*/ 648 h 971"/>
                    <a:gd name="T20" fmla="*/ 183 w 495"/>
                    <a:gd name="T21" fmla="*/ 554 h 971"/>
                    <a:gd name="T22" fmla="*/ 129 w 495"/>
                    <a:gd name="T23" fmla="*/ 438 h 971"/>
                    <a:gd name="T24" fmla="*/ 96 w 495"/>
                    <a:gd name="T25" fmla="*/ 369 h 971"/>
                    <a:gd name="T26" fmla="*/ 29 w 495"/>
                    <a:gd name="T27" fmla="*/ 211 h 971"/>
                    <a:gd name="T28" fmla="*/ 2 w 495"/>
                    <a:gd name="T29" fmla="*/ 127 h 971"/>
                    <a:gd name="T30" fmla="*/ 0 w 495"/>
                    <a:gd name="T31" fmla="*/ 60 h 971"/>
                    <a:gd name="T32" fmla="*/ 15 w 495"/>
                    <a:gd name="T33" fmla="*/ 0 h 971"/>
                    <a:gd name="T34" fmla="*/ 15 w 495"/>
                    <a:gd name="T35" fmla="*/ 43 h 971"/>
                    <a:gd name="T36" fmla="*/ 15 w 495"/>
                    <a:gd name="T37" fmla="*/ 72 h 971"/>
                    <a:gd name="T38" fmla="*/ 15 w 495"/>
                    <a:gd name="T39" fmla="*/ 99 h 971"/>
                    <a:gd name="T40" fmla="*/ 18 w 495"/>
                    <a:gd name="T41" fmla="*/ 126 h 971"/>
                    <a:gd name="T42" fmla="*/ 29 w 495"/>
                    <a:gd name="T43" fmla="*/ 162 h 971"/>
                    <a:gd name="T44" fmla="*/ 53 w 495"/>
                    <a:gd name="T45" fmla="*/ 198 h 971"/>
                    <a:gd name="T46" fmla="*/ 85 w 495"/>
                    <a:gd name="T47" fmla="*/ 231 h 971"/>
                    <a:gd name="T48" fmla="*/ 125 w 495"/>
                    <a:gd name="T49" fmla="*/ 260 h 971"/>
                    <a:gd name="T50" fmla="*/ 180 w 495"/>
                    <a:gd name="T51" fmla="*/ 278 h 971"/>
                    <a:gd name="T52" fmla="*/ 245 w 495"/>
                    <a:gd name="T53" fmla="*/ 282 h 971"/>
                    <a:gd name="T54" fmla="*/ 495 w 495"/>
                    <a:gd name="T55" fmla="*/ 285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95" h="971">
                      <a:moveTo>
                        <a:pt x="495" y="285"/>
                      </a:moveTo>
                      <a:lnTo>
                        <a:pt x="495" y="971"/>
                      </a:lnTo>
                      <a:lnTo>
                        <a:pt x="462" y="964"/>
                      </a:lnTo>
                      <a:lnTo>
                        <a:pt x="430" y="953"/>
                      </a:lnTo>
                      <a:lnTo>
                        <a:pt x="401" y="931"/>
                      </a:lnTo>
                      <a:lnTo>
                        <a:pt x="372" y="898"/>
                      </a:lnTo>
                      <a:lnTo>
                        <a:pt x="339" y="855"/>
                      </a:lnTo>
                      <a:lnTo>
                        <a:pt x="306" y="801"/>
                      </a:lnTo>
                      <a:lnTo>
                        <a:pt x="270" y="732"/>
                      </a:lnTo>
                      <a:lnTo>
                        <a:pt x="227" y="648"/>
                      </a:lnTo>
                      <a:lnTo>
                        <a:pt x="183" y="554"/>
                      </a:lnTo>
                      <a:lnTo>
                        <a:pt x="129" y="438"/>
                      </a:lnTo>
                      <a:lnTo>
                        <a:pt x="96" y="369"/>
                      </a:lnTo>
                      <a:lnTo>
                        <a:pt x="29" y="211"/>
                      </a:lnTo>
                      <a:lnTo>
                        <a:pt x="2" y="127"/>
                      </a:lnTo>
                      <a:lnTo>
                        <a:pt x="0" y="60"/>
                      </a:lnTo>
                      <a:lnTo>
                        <a:pt x="15" y="0"/>
                      </a:lnTo>
                      <a:lnTo>
                        <a:pt x="15" y="43"/>
                      </a:lnTo>
                      <a:lnTo>
                        <a:pt x="15" y="72"/>
                      </a:lnTo>
                      <a:lnTo>
                        <a:pt x="15" y="99"/>
                      </a:lnTo>
                      <a:lnTo>
                        <a:pt x="18" y="126"/>
                      </a:lnTo>
                      <a:lnTo>
                        <a:pt x="29" y="162"/>
                      </a:lnTo>
                      <a:lnTo>
                        <a:pt x="53" y="198"/>
                      </a:lnTo>
                      <a:lnTo>
                        <a:pt x="85" y="231"/>
                      </a:lnTo>
                      <a:lnTo>
                        <a:pt x="125" y="260"/>
                      </a:lnTo>
                      <a:lnTo>
                        <a:pt x="180" y="278"/>
                      </a:lnTo>
                      <a:lnTo>
                        <a:pt x="245" y="282"/>
                      </a:lnTo>
                      <a:lnTo>
                        <a:pt x="495" y="28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ABABAB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 sz="2500">
                    <a:latin typeface="Lato Light"/>
                    <a:cs typeface="Lato Light"/>
                  </a:endParaRPr>
                </a:p>
              </p:txBody>
            </p:sp>
            <p:sp>
              <p:nvSpPr>
                <p:cNvPr id="15" name="AutoShape 17"/>
                <p:cNvSpPr>
                  <a:spLocks noChangeArrowheads="1"/>
                </p:cNvSpPr>
                <p:nvPr/>
              </p:nvSpPr>
              <p:spPr bwMode="gray">
                <a:xfrm rot="5400000">
                  <a:off x="2589" y="3078"/>
                  <a:ext cx="872" cy="403"/>
                </a:xfrm>
                <a:prstGeom prst="triangle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 sz="2500">
                    <a:latin typeface="Lato Light"/>
                    <a:cs typeface="Lato Light"/>
                  </a:endParaRPr>
                </a:p>
              </p:txBody>
            </p:sp>
            <p:sp>
              <p:nvSpPr>
                <p:cNvPr id="16" name="Freeform 18"/>
                <p:cNvSpPr>
                  <a:spLocks/>
                </p:cNvSpPr>
                <p:nvPr/>
              </p:nvSpPr>
              <p:spPr bwMode="gray">
                <a:xfrm>
                  <a:off x="1985" y="3040"/>
                  <a:ext cx="1005" cy="489"/>
                </a:xfrm>
                <a:custGeom>
                  <a:avLst/>
                  <a:gdLst>
                    <a:gd name="T0" fmla="*/ 750 w 750"/>
                    <a:gd name="T1" fmla="*/ 0 h 378"/>
                    <a:gd name="T2" fmla="*/ 0 w 750"/>
                    <a:gd name="T3" fmla="*/ 0 h 378"/>
                    <a:gd name="T4" fmla="*/ 2 w 750"/>
                    <a:gd name="T5" fmla="*/ 194 h 378"/>
                    <a:gd name="T6" fmla="*/ 28 w 750"/>
                    <a:gd name="T7" fmla="*/ 378 h 378"/>
                    <a:gd name="T8" fmla="*/ 750 w 750"/>
                    <a:gd name="T9" fmla="*/ 378 h 378"/>
                    <a:gd name="T10" fmla="*/ 750 w 750"/>
                    <a:gd name="T11" fmla="*/ 0 h 378"/>
                    <a:gd name="T12" fmla="*/ 750 w 750"/>
                    <a:gd name="T13" fmla="*/ 0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0" h="378">
                      <a:moveTo>
                        <a:pt x="750" y="0"/>
                      </a:moveTo>
                      <a:lnTo>
                        <a:pt x="0" y="0"/>
                      </a:lnTo>
                      <a:lnTo>
                        <a:pt x="2" y="194"/>
                      </a:lnTo>
                      <a:lnTo>
                        <a:pt x="28" y="378"/>
                      </a:lnTo>
                      <a:lnTo>
                        <a:pt x="750" y="378"/>
                      </a:lnTo>
                      <a:lnTo>
                        <a:pt x="750" y="0"/>
                      </a:lnTo>
                      <a:lnTo>
                        <a:pt x="75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ABABAB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 sz="2500">
                    <a:latin typeface="Lato Light"/>
                    <a:cs typeface="Lato Light"/>
                  </a:endParaRPr>
                </a:p>
              </p:txBody>
            </p:sp>
          </p:grpSp>
        </p:grpSp>
        <p:sp>
          <p:nvSpPr>
            <p:cNvPr id="58" name="TextBox 52"/>
            <p:cNvSpPr txBox="1">
              <a:spLocks noChangeArrowheads="1"/>
            </p:cNvSpPr>
            <p:nvPr/>
          </p:nvSpPr>
          <p:spPr bwMode="auto">
            <a:xfrm>
              <a:off x="1192153" y="2261942"/>
              <a:ext cx="2448272" cy="508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24384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itchFamily="34" charset="-128"/>
                </a:defRPr>
              </a:lvl1pPr>
              <a:lvl2pPr marL="742950" indent="-285750" defTabSz="24384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itchFamily="34" charset="-128"/>
                </a:defRPr>
              </a:lvl2pPr>
              <a:lvl3pPr marL="1143000" indent="-228600" defTabSz="24384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itchFamily="34" charset="-128"/>
                </a:defRPr>
              </a:lvl3pPr>
              <a:lvl4pPr marL="1600200" indent="-228600" defTabSz="24384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itchFamily="34" charset="-128"/>
                </a:defRPr>
              </a:lvl4pPr>
              <a:lvl5pPr marL="2057400" indent="-228600" defTabSz="24384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itchFamily="34" charset="-128"/>
                </a:defRPr>
              </a:lvl5pPr>
              <a:lvl6pPr marL="2514600" indent="-228600" defTabSz="243840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itchFamily="34" charset="-128"/>
                </a:defRPr>
              </a:lvl6pPr>
              <a:lvl7pPr marL="2971800" indent="-228600" defTabSz="243840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itchFamily="34" charset="-128"/>
                </a:defRPr>
              </a:lvl7pPr>
              <a:lvl8pPr marL="3429000" indent="-228600" defTabSz="243840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itchFamily="34" charset="-128"/>
                </a:defRPr>
              </a:lvl8pPr>
              <a:lvl9pPr marL="3886200" indent="-228600" defTabSz="243840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itchFamily="34" charset="-128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20000"/>
                </a:spcBef>
              </a:pPr>
              <a:r>
                <a:rPr lang="en-US" sz="675" dirty="0" smtClean="0">
                  <a:latin typeface="Montserrat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Project is a self sign on system </a:t>
              </a:r>
              <a:endParaRPr lang="en-US" sz="675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lnSpc>
                  <a:spcPct val="150000"/>
                </a:lnSpc>
                <a:spcBef>
                  <a:spcPct val="20000"/>
                </a:spcBef>
              </a:pPr>
              <a:r>
                <a:rPr lang="en-US" sz="675" dirty="0" smtClean="0">
                  <a:latin typeface="Montserrat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Provides system Terms and Condition</a:t>
              </a:r>
              <a:endParaRPr lang="en-US" sz="675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lnSpc>
                  <a:spcPct val="150000"/>
                </a:lnSpc>
                <a:spcBef>
                  <a:spcPct val="20000"/>
                </a:spcBef>
              </a:pPr>
              <a:r>
                <a:rPr lang="en-US" sz="675" dirty="0">
                  <a:latin typeface="Montserrat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Data Templates Population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192152" y="2082928"/>
              <a:ext cx="1474763" cy="16158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50" b="1" dirty="0">
                  <a:solidFill>
                    <a:schemeClr val="accent1"/>
                  </a:solidFill>
                  <a:latin typeface="Montserrat" panose="00000500000000000000" pitchFamily="50" charset="0"/>
                  <a:ea typeface="Open Sans Extrabold" pitchFamily="34" charset="0"/>
                  <a:cs typeface="Open Sans Extrabold" pitchFamily="34" charset="0"/>
                </a:rPr>
                <a:t>PROJECT INITIATION</a:t>
              </a:r>
            </a:p>
          </p:txBody>
        </p:sp>
        <p:sp>
          <p:nvSpPr>
            <p:cNvPr id="60" name="TextBox 52"/>
            <p:cNvSpPr txBox="1">
              <a:spLocks noChangeArrowheads="1"/>
            </p:cNvSpPr>
            <p:nvPr/>
          </p:nvSpPr>
          <p:spPr bwMode="auto">
            <a:xfrm>
              <a:off x="1192153" y="3150647"/>
              <a:ext cx="2448272" cy="31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24384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itchFamily="34" charset="-128"/>
                </a:defRPr>
              </a:lvl1pPr>
              <a:lvl2pPr marL="742950" indent="-285750" defTabSz="24384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itchFamily="34" charset="-128"/>
                </a:defRPr>
              </a:lvl2pPr>
              <a:lvl3pPr marL="1143000" indent="-228600" defTabSz="24384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itchFamily="34" charset="-128"/>
                </a:defRPr>
              </a:lvl3pPr>
              <a:lvl4pPr marL="1600200" indent="-228600" defTabSz="24384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itchFamily="34" charset="-128"/>
                </a:defRPr>
              </a:lvl4pPr>
              <a:lvl5pPr marL="2057400" indent="-228600" defTabSz="24384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itchFamily="34" charset="-128"/>
                </a:defRPr>
              </a:lvl5pPr>
              <a:lvl6pPr marL="2514600" indent="-228600" defTabSz="243840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itchFamily="34" charset="-128"/>
                </a:defRPr>
              </a:lvl6pPr>
              <a:lvl7pPr marL="2971800" indent="-228600" defTabSz="243840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itchFamily="34" charset="-128"/>
                </a:defRPr>
              </a:lvl7pPr>
              <a:lvl8pPr marL="3429000" indent="-228600" defTabSz="243840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itchFamily="34" charset="-128"/>
                </a:defRPr>
              </a:lvl8pPr>
              <a:lvl9pPr marL="3886200" indent="-228600" defTabSz="243840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itchFamily="34" charset="-128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20000"/>
                </a:spcBef>
              </a:pPr>
              <a:r>
                <a:rPr lang="en-US" sz="675" dirty="0">
                  <a:latin typeface="Montserrat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Data </a:t>
              </a:r>
              <a:r>
                <a:rPr lang="en-US" sz="675" dirty="0" smtClean="0">
                  <a:latin typeface="Montserrat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Loading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</a:pPr>
              <a:r>
                <a:rPr lang="en-US" sz="675" dirty="0" smtClean="0">
                  <a:latin typeface="Montserrat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Staff Training</a:t>
              </a:r>
              <a:endParaRPr lang="en-US" sz="675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1192152" y="2971633"/>
              <a:ext cx="2693045" cy="16158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50" b="1" dirty="0">
                  <a:solidFill>
                    <a:schemeClr val="accent1"/>
                  </a:solidFill>
                  <a:latin typeface="Montserrat" panose="00000500000000000000" pitchFamily="50" charset="0"/>
                  <a:ea typeface="Open Sans Extrabold" pitchFamily="34" charset="0"/>
                  <a:cs typeface="Open Sans Extrabold" pitchFamily="34" charset="0"/>
                </a:rPr>
                <a:t>SYSTEM </a:t>
              </a:r>
              <a:r>
                <a:rPr lang="en-US" sz="1050" b="1" dirty="0" smtClean="0">
                  <a:solidFill>
                    <a:schemeClr val="accent1"/>
                  </a:solidFill>
                  <a:latin typeface="Montserrat" panose="00000500000000000000" pitchFamily="50" charset="0"/>
                  <a:ea typeface="Open Sans Extrabold" pitchFamily="34" charset="0"/>
                  <a:cs typeface="Open Sans Extrabold" pitchFamily="34" charset="0"/>
                </a:rPr>
                <a:t>CONFIGURATION &amp; TRAINING</a:t>
              </a:r>
              <a:endParaRPr lang="en-US" sz="1050" b="1" dirty="0">
                <a:solidFill>
                  <a:schemeClr val="accent1"/>
                </a:solidFill>
                <a:latin typeface="Montserrat" panose="00000500000000000000" pitchFamily="50" charset="0"/>
                <a:ea typeface="Open Sans Extrabold" pitchFamily="34" charset="0"/>
                <a:cs typeface="Open Sans Extrabold" pitchFamily="34" charset="0"/>
              </a:endParaRPr>
            </a:p>
          </p:txBody>
        </p:sp>
        <p:sp>
          <p:nvSpPr>
            <p:cNvPr id="62" name="TextBox 52"/>
            <p:cNvSpPr txBox="1">
              <a:spLocks noChangeArrowheads="1"/>
            </p:cNvSpPr>
            <p:nvPr/>
          </p:nvSpPr>
          <p:spPr bwMode="auto">
            <a:xfrm>
              <a:off x="1192153" y="4086751"/>
              <a:ext cx="2448272" cy="136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24384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itchFamily="34" charset="-128"/>
                </a:defRPr>
              </a:lvl1pPr>
              <a:lvl2pPr marL="742950" indent="-285750" defTabSz="24384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itchFamily="34" charset="-128"/>
                </a:defRPr>
              </a:lvl2pPr>
              <a:lvl3pPr marL="1143000" indent="-228600" defTabSz="24384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itchFamily="34" charset="-128"/>
                </a:defRPr>
              </a:lvl3pPr>
              <a:lvl4pPr marL="1600200" indent="-228600" defTabSz="24384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itchFamily="34" charset="-128"/>
                </a:defRPr>
              </a:lvl4pPr>
              <a:lvl5pPr marL="2057400" indent="-228600" defTabSz="24384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itchFamily="34" charset="-128"/>
                </a:defRPr>
              </a:lvl5pPr>
              <a:lvl6pPr marL="2514600" indent="-228600" defTabSz="243840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itchFamily="34" charset="-128"/>
                </a:defRPr>
              </a:lvl6pPr>
              <a:lvl7pPr marL="2971800" indent="-228600" defTabSz="243840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itchFamily="34" charset="-128"/>
                </a:defRPr>
              </a:lvl7pPr>
              <a:lvl8pPr marL="3429000" indent="-228600" defTabSz="243840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itchFamily="34" charset="-128"/>
                </a:defRPr>
              </a:lvl8pPr>
              <a:lvl9pPr marL="3886200" indent="-228600" defTabSz="243840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itchFamily="34" charset="-128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20000"/>
                </a:spcBef>
              </a:pPr>
              <a:r>
                <a:rPr lang="en-US" sz="675" dirty="0">
                  <a:latin typeface="Montserrat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Handover</a:t>
              </a:r>
              <a:r>
                <a:rPr lang="en-US" sz="675" dirty="0">
                  <a:latin typeface="Lato" panose="020F05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675" dirty="0">
                  <a:latin typeface="Montserrat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Process</a:t>
              </a: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1192152" y="3907736"/>
              <a:ext cx="2449388" cy="16158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US" sz="1050" b="1" dirty="0">
                  <a:solidFill>
                    <a:schemeClr val="accent1"/>
                  </a:solidFill>
                  <a:latin typeface="Montserrat" panose="00000500000000000000" pitchFamily="50" charset="0"/>
                  <a:ea typeface="Open Sans Extrabold" pitchFamily="34" charset="0"/>
                  <a:cs typeface="Open Sans Extrabold" pitchFamily="34" charset="0"/>
                </a:rPr>
                <a:t>POST IMPLEMENTATION SUPPORT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1193EC4-D190-4C16-BC89-0935E9514E89}"/>
                </a:ext>
              </a:extLst>
            </p:cNvPr>
            <p:cNvGrpSpPr/>
            <p:nvPr/>
          </p:nvGrpSpPr>
          <p:grpSpPr>
            <a:xfrm>
              <a:off x="7548068" y="2689125"/>
              <a:ext cx="315834" cy="315835"/>
              <a:chOff x="10343420" y="2880355"/>
              <a:chExt cx="307770" cy="307771"/>
            </a:xfrm>
            <a:solidFill>
              <a:schemeClr val="bg1"/>
            </a:solidFill>
          </p:grpSpPr>
          <p:sp>
            <p:nvSpPr>
              <p:cNvPr id="67" name="Freeform 5">
                <a:extLst>
                  <a:ext uri="{FF2B5EF4-FFF2-40B4-BE49-F238E27FC236}">
                    <a16:creationId xmlns:a16="http://schemas.microsoft.com/office/drawing/2014/main" id="{672531AB-ABCC-48C6-A1CA-40A51BB905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43420" y="2880355"/>
                <a:ext cx="307770" cy="307771"/>
              </a:xfrm>
              <a:custGeom>
                <a:avLst/>
                <a:gdLst>
                  <a:gd name="T0" fmla="*/ 189 w 208"/>
                  <a:gd name="T1" fmla="*/ 19 h 208"/>
                  <a:gd name="T2" fmla="*/ 177 w 208"/>
                  <a:gd name="T3" fmla="*/ 19 h 208"/>
                  <a:gd name="T4" fmla="*/ 157 w 208"/>
                  <a:gd name="T5" fmla="*/ 0 h 208"/>
                  <a:gd name="T6" fmla="*/ 150 w 208"/>
                  <a:gd name="T7" fmla="*/ 0 h 208"/>
                  <a:gd name="T8" fmla="*/ 130 w 208"/>
                  <a:gd name="T9" fmla="*/ 19 h 208"/>
                  <a:gd name="T10" fmla="*/ 118 w 208"/>
                  <a:gd name="T11" fmla="*/ 19 h 208"/>
                  <a:gd name="T12" fmla="*/ 98 w 208"/>
                  <a:gd name="T13" fmla="*/ 0 h 208"/>
                  <a:gd name="T14" fmla="*/ 90 w 208"/>
                  <a:gd name="T15" fmla="*/ 0 h 208"/>
                  <a:gd name="T16" fmla="*/ 70 w 208"/>
                  <a:gd name="T17" fmla="*/ 19 h 208"/>
                  <a:gd name="T18" fmla="*/ 58 w 208"/>
                  <a:gd name="T19" fmla="*/ 19 h 208"/>
                  <a:gd name="T20" fmla="*/ 39 w 208"/>
                  <a:gd name="T21" fmla="*/ 0 h 208"/>
                  <a:gd name="T22" fmla="*/ 31 w 208"/>
                  <a:gd name="T23" fmla="*/ 0 h 208"/>
                  <a:gd name="T24" fmla="*/ 0 w 208"/>
                  <a:gd name="T25" fmla="*/ 19 h 208"/>
                  <a:gd name="T26" fmla="*/ 19 w 208"/>
                  <a:gd name="T27" fmla="*/ 39 h 208"/>
                  <a:gd name="T28" fmla="*/ 19 w 208"/>
                  <a:gd name="T29" fmla="*/ 51 h 208"/>
                  <a:gd name="T30" fmla="*/ 0 w 208"/>
                  <a:gd name="T31" fmla="*/ 70 h 208"/>
                  <a:gd name="T32" fmla="*/ 0 w 208"/>
                  <a:gd name="T33" fmla="*/ 78 h 208"/>
                  <a:gd name="T34" fmla="*/ 19 w 208"/>
                  <a:gd name="T35" fmla="*/ 98 h 208"/>
                  <a:gd name="T36" fmla="*/ 19 w 208"/>
                  <a:gd name="T37" fmla="*/ 110 h 208"/>
                  <a:gd name="T38" fmla="*/ 0 w 208"/>
                  <a:gd name="T39" fmla="*/ 130 h 208"/>
                  <a:gd name="T40" fmla="*/ 0 w 208"/>
                  <a:gd name="T41" fmla="*/ 138 h 208"/>
                  <a:gd name="T42" fmla="*/ 19 w 208"/>
                  <a:gd name="T43" fmla="*/ 157 h 208"/>
                  <a:gd name="T44" fmla="*/ 19 w 208"/>
                  <a:gd name="T45" fmla="*/ 169 h 208"/>
                  <a:gd name="T46" fmla="*/ 0 w 208"/>
                  <a:gd name="T47" fmla="*/ 189 h 208"/>
                  <a:gd name="T48" fmla="*/ 31 w 208"/>
                  <a:gd name="T49" fmla="*/ 208 h 208"/>
                  <a:gd name="T50" fmla="*/ 39 w 208"/>
                  <a:gd name="T51" fmla="*/ 208 h 208"/>
                  <a:gd name="T52" fmla="*/ 58 w 208"/>
                  <a:gd name="T53" fmla="*/ 189 h 208"/>
                  <a:gd name="T54" fmla="*/ 70 w 208"/>
                  <a:gd name="T55" fmla="*/ 189 h 208"/>
                  <a:gd name="T56" fmla="*/ 90 w 208"/>
                  <a:gd name="T57" fmla="*/ 208 h 208"/>
                  <a:gd name="T58" fmla="*/ 98 w 208"/>
                  <a:gd name="T59" fmla="*/ 208 h 208"/>
                  <a:gd name="T60" fmla="*/ 118 w 208"/>
                  <a:gd name="T61" fmla="*/ 189 h 208"/>
                  <a:gd name="T62" fmla="*/ 130 w 208"/>
                  <a:gd name="T63" fmla="*/ 189 h 208"/>
                  <a:gd name="T64" fmla="*/ 150 w 208"/>
                  <a:gd name="T65" fmla="*/ 208 h 208"/>
                  <a:gd name="T66" fmla="*/ 157 w 208"/>
                  <a:gd name="T67" fmla="*/ 208 h 208"/>
                  <a:gd name="T68" fmla="*/ 177 w 208"/>
                  <a:gd name="T69" fmla="*/ 189 h 208"/>
                  <a:gd name="T70" fmla="*/ 189 w 208"/>
                  <a:gd name="T71" fmla="*/ 189 h 208"/>
                  <a:gd name="T72" fmla="*/ 189 w 208"/>
                  <a:gd name="T73" fmla="*/ 177 h 208"/>
                  <a:gd name="T74" fmla="*/ 208 w 208"/>
                  <a:gd name="T75" fmla="*/ 157 h 208"/>
                  <a:gd name="T76" fmla="*/ 208 w 208"/>
                  <a:gd name="T77" fmla="*/ 150 h 208"/>
                  <a:gd name="T78" fmla="*/ 189 w 208"/>
                  <a:gd name="T79" fmla="*/ 130 h 208"/>
                  <a:gd name="T80" fmla="*/ 189 w 208"/>
                  <a:gd name="T81" fmla="*/ 118 h 208"/>
                  <a:gd name="T82" fmla="*/ 208 w 208"/>
                  <a:gd name="T83" fmla="*/ 98 h 208"/>
                  <a:gd name="T84" fmla="*/ 208 w 208"/>
                  <a:gd name="T85" fmla="*/ 90 h 208"/>
                  <a:gd name="T86" fmla="*/ 189 w 208"/>
                  <a:gd name="T87" fmla="*/ 70 h 208"/>
                  <a:gd name="T88" fmla="*/ 189 w 208"/>
                  <a:gd name="T89" fmla="*/ 58 h 208"/>
                  <a:gd name="T90" fmla="*/ 208 w 208"/>
                  <a:gd name="T91" fmla="*/ 39 h 208"/>
                  <a:gd name="T92" fmla="*/ 208 w 208"/>
                  <a:gd name="T93" fmla="*/ 31 h 208"/>
                  <a:gd name="T94" fmla="*/ 177 w 208"/>
                  <a:gd name="T95" fmla="*/ 17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8" h="208">
                    <a:moveTo>
                      <a:pt x="208" y="31"/>
                    </a:moveTo>
                    <a:lnTo>
                      <a:pt x="208" y="19"/>
                    </a:lnTo>
                    <a:lnTo>
                      <a:pt x="189" y="19"/>
                    </a:lnTo>
                    <a:lnTo>
                      <a:pt x="189" y="0"/>
                    </a:lnTo>
                    <a:lnTo>
                      <a:pt x="177" y="0"/>
                    </a:lnTo>
                    <a:lnTo>
                      <a:pt x="177" y="19"/>
                    </a:lnTo>
                    <a:lnTo>
                      <a:pt x="169" y="19"/>
                    </a:lnTo>
                    <a:lnTo>
                      <a:pt x="169" y="0"/>
                    </a:lnTo>
                    <a:lnTo>
                      <a:pt x="157" y="0"/>
                    </a:lnTo>
                    <a:lnTo>
                      <a:pt x="157" y="19"/>
                    </a:lnTo>
                    <a:lnTo>
                      <a:pt x="150" y="19"/>
                    </a:lnTo>
                    <a:lnTo>
                      <a:pt x="150" y="0"/>
                    </a:lnTo>
                    <a:lnTo>
                      <a:pt x="138" y="0"/>
                    </a:lnTo>
                    <a:lnTo>
                      <a:pt x="138" y="19"/>
                    </a:lnTo>
                    <a:lnTo>
                      <a:pt x="130" y="19"/>
                    </a:lnTo>
                    <a:lnTo>
                      <a:pt x="130" y="0"/>
                    </a:lnTo>
                    <a:lnTo>
                      <a:pt x="118" y="0"/>
                    </a:lnTo>
                    <a:lnTo>
                      <a:pt x="118" y="19"/>
                    </a:lnTo>
                    <a:lnTo>
                      <a:pt x="110" y="19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98" y="19"/>
                    </a:lnTo>
                    <a:lnTo>
                      <a:pt x="90" y="19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78" y="19"/>
                    </a:lnTo>
                    <a:lnTo>
                      <a:pt x="70" y="19"/>
                    </a:lnTo>
                    <a:lnTo>
                      <a:pt x="70" y="0"/>
                    </a:lnTo>
                    <a:lnTo>
                      <a:pt x="58" y="0"/>
                    </a:lnTo>
                    <a:lnTo>
                      <a:pt x="58" y="19"/>
                    </a:lnTo>
                    <a:lnTo>
                      <a:pt x="51" y="19"/>
                    </a:lnTo>
                    <a:lnTo>
                      <a:pt x="51" y="0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19" y="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31"/>
                    </a:lnTo>
                    <a:lnTo>
                      <a:pt x="19" y="31"/>
                    </a:lnTo>
                    <a:lnTo>
                      <a:pt x="19" y="39"/>
                    </a:lnTo>
                    <a:lnTo>
                      <a:pt x="0" y="39"/>
                    </a:lnTo>
                    <a:lnTo>
                      <a:pt x="0" y="51"/>
                    </a:lnTo>
                    <a:lnTo>
                      <a:pt x="19" y="51"/>
                    </a:lnTo>
                    <a:lnTo>
                      <a:pt x="19" y="58"/>
                    </a:lnTo>
                    <a:lnTo>
                      <a:pt x="0" y="58"/>
                    </a:lnTo>
                    <a:lnTo>
                      <a:pt x="0" y="70"/>
                    </a:lnTo>
                    <a:lnTo>
                      <a:pt x="19" y="70"/>
                    </a:lnTo>
                    <a:lnTo>
                      <a:pt x="19" y="78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19" y="90"/>
                    </a:lnTo>
                    <a:lnTo>
                      <a:pt x="19" y="98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19" y="110"/>
                    </a:lnTo>
                    <a:lnTo>
                      <a:pt x="19" y="118"/>
                    </a:lnTo>
                    <a:lnTo>
                      <a:pt x="0" y="118"/>
                    </a:lnTo>
                    <a:lnTo>
                      <a:pt x="0" y="130"/>
                    </a:lnTo>
                    <a:lnTo>
                      <a:pt x="19" y="130"/>
                    </a:lnTo>
                    <a:lnTo>
                      <a:pt x="19" y="138"/>
                    </a:lnTo>
                    <a:lnTo>
                      <a:pt x="0" y="138"/>
                    </a:lnTo>
                    <a:lnTo>
                      <a:pt x="0" y="150"/>
                    </a:lnTo>
                    <a:lnTo>
                      <a:pt x="19" y="150"/>
                    </a:lnTo>
                    <a:lnTo>
                      <a:pt x="19" y="157"/>
                    </a:lnTo>
                    <a:lnTo>
                      <a:pt x="0" y="157"/>
                    </a:lnTo>
                    <a:lnTo>
                      <a:pt x="0" y="169"/>
                    </a:lnTo>
                    <a:lnTo>
                      <a:pt x="19" y="169"/>
                    </a:lnTo>
                    <a:lnTo>
                      <a:pt x="19" y="177"/>
                    </a:lnTo>
                    <a:lnTo>
                      <a:pt x="0" y="177"/>
                    </a:lnTo>
                    <a:lnTo>
                      <a:pt x="0" y="189"/>
                    </a:lnTo>
                    <a:lnTo>
                      <a:pt x="19" y="189"/>
                    </a:lnTo>
                    <a:lnTo>
                      <a:pt x="19" y="208"/>
                    </a:lnTo>
                    <a:lnTo>
                      <a:pt x="31" y="208"/>
                    </a:lnTo>
                    <a:lnTo>
                      <a:pt x="31" y="189"/>
                    </a:lnTo>
                    <a:lnTo>
                      <a:pt x="39" y="189"/>
                    </a:lnTo>
                    <a:lnTo>
                      <a:pt x="39" y="208"/>
                    </a:lnTo>
                    <a:lnTo>
                      <a:pt x="51" y="208"/>
                    </a:lnTo>
                    <a:lnTo>
                      <a:pt x="51" y="189"/>
                    </a:lnTo>
                    <a:lnTo>
                      <a:pt x="58" y="189"/>
                    </a:lnTo>
                    <a:lnTo>
                      <a:pt x="58" y="208"/>
                    </a:lnTo>
                    <a:lnTo>
                      <a:pt x="70" y="208"/>
                    </a:lnTo>
                    <a:lnTo>
                      <a:pt x="70" y="189"/>
                    </a:lnTo>
                    <a:lnTo>
                      <a:pt x="78" y="189"/>
                    </a:lnTo>
                    <a:lnTo>
                      <a:pt x="78" y="208"/>
                    </a:lnTo>
                    <a:lnTo>
                      <a:pt x="90" y="208"/>
                    </a:lnTo>
                    <a:lnTo>
                      <a:pt x="90" y="189"/>
                    </a:lnTo>
                    <a:lnTo>
                      <a:pt x="98" y="189"/>
                    </a:lnTo>
                    <a:lnTo>
                      <a:pt x="98" y="208"/>
                    </a:lnTo>
                    <a:lnTo>
                      <a:pt x="110" y="208"/>
                    </a:lnTo>
                    <a:lnTo>
                      <a:pt x="110" y="189"/>
                    </a:lnTo>
                    <a:lnTo>
                      <a:pt x="118" y="189"/>
                    </a:lnTo>
                    <a:lnTo>
                      <a:pt x="118" y="208"/>
                    </a:lnTo>
                    <a:lnTo>
                      <a:pt x="130" y="208"/>
                    </a:lnTo>
                    <a:lnTo>
                      <a:pt x="130" y="189"/>
                    </a:lnTo>
                    <a:lnTo>
                      <a:pt x="138" y="189"/>
                    </a:lnTo>
                    <a:lnTo>
                      <a:pt x="138" y="208"/>
                    </a:lnTo>
                    <a:lnTo>
                      <a:pt x="150" y="208"/>
                    </a:lnTo>
                    <a:lnTo>
                      <a:pt x="150" y="189"/>
                    </a:lnTo>
                    <a:lnTo>
                      <a:pt x="157" y="189"/>
                    </a:lnTo>
                    <a:lnTo>
                      <a:pt x="157" y="208"/>
                    </a:lnTo>
                    <a:lnTo>
                      <a:pt x="169" y="208"/>
                    </a:lnTo>
                    <a:lnTo>
                      <a:pt x="169" y="189"/>
                    </a:lnTo>
                    <a:lnTo>
                      <a:pt x="177" y="189"/>
                    </a:lnTo>
                    <a:lnTo>
                      <a:pt x="177" y="208"/>
                    </a:lnTo>
                    <a:lnTo>
                      <a:pt x="189" y="208"/>
                    </a:lnTo>
                    <a:lnTo>
                      <a:pt x="189" y="189"/>
                    </a:lnTo>
                    <a:lnTo>
                      <a:pt x="208" y="189"/>
                    </a:lnTo>
                    <a:lnTo>
                      <a:pt x="208" y="177"/>
                    </a:lnTo>
                    <a:lnTo>
                      <a:pt x="189" y="177"/>
                    </a:lnTo>
                    <a:lnTo>
                      <a:pt x="189" y="169"/>
                    </a:lnTo>
                    <a:lnTo>
                      <a:pt x="208" y="169"/>
                    </a:lnTo>
                    <a:lnTo>
                      <a:pt x="208" y="157"/>
                    </a:lnTo>
                    <a:lnTo>
                      <a:pt x="189" y="157"/>
                    </a:lnTo>
                    <a:lnTo>
                      <a:pt x="189" y="150"/>
                    </a:lnTo>
                    <a:lnTo>
                      <a:pt x="208" y="150"/>
                    </a:lnTo>
                    <a:lnTo>
                      <a:pt x="208" y="138"/>
                    </a:lnTo>
                    <a:lnTo>
                      <a:pt x="189" y="138"/>
                    </a:lnTo>
                    <a:lnTo>
                      <a:pt x="189" y="130"/>
                    </a:lnTo>
                    <a:lnTo>
                      <a:pt x="208" y="130"/>
                    </a:lnTo>
                    <a:lnTo>
                      <a:pt x="208" y="118"/>
                    </a:lnTo>
                    <a:lnTo>
                      <a:pt x="189" y="118"/>
                    </a:lnTo>
                    <a:lnTo>
                      <a:pt x="189" y="110"/>
                    </a:lnTo>
                    <a:lnTo>
                      <a:pt x="208" y="110"/>
                    </a:lnTo>
                    <a:lnTo>
                      <a:pt x="208" y="98"/>
                    </a:lnTo>
                    <a:lnTo>
                      <a:pt x="189" y="98"/>
                    </a:lnTo>
                    <a:lnTo>
                      <a:pt x="189" y="90"/>
                    </a:lnTo>
                    <a:lnTo>
                      <a:pt x="208" y="90"/>
                    </a:lnTo>
                    <a:lnTo>
                      <a:pt x="208" y="78"/>
                    </a:lnTo>
                    <a:lnTo>
                      <a:pt x="189" y="78"/>
                    </a:lnTo>
                    <a:lnTo>
                      <a:pt x="189" y="70"/>
                    </a:lnTo>
                    <a:lnTo>
                      <a:pt x="208" y="70"/>
                    </a:lnTo>
                    <a:lnTo>
                      <a:pt x="208" y="58"/>
                    </a:lnTo>
                    <a:lnTo>
                      <a:pt x="189" y="58"/>
                    </a:lnTo>
                    <a:lnTo>
                      <a:pt x="189" y="51"/>
                    </a:lnTo>
                    <a:lnTo>
                      <a:pt x="208" y="51"/>
                    </a:lnTo>
                    <a:lnTo>
                      <a:pt x="208" y="39"/>
                    </a:lnTo>
                    <a:lnTo>
                      <a:pt x="189" y="39"/>
                    </a:lnTo>
                    <a:lnTo>
                      <a:pt x="189" y="31"/>
                    </a:lnTo>
                    <a:lnTo>
                      <a:pt x="208" y="31"/>
                    </a:lnTo>
                    <a:close/>
                    <a:moveTo>
                      <a:pt x="31" y="31"/>
                    </a:moveTo>
                    <a:lnTo>
                      <a:pt x="177" y="31"/>
                    </a:lnTo>
                    <a:lnTo>
                      <a:pt x="177" y="177"/>
                    </a:lnTo>
                    <a:lnTo>
                      <a:pt x="31" y="177"/>
                    </a:ln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68" name="Rectangle 6">
                <a:extLst>
                  <a:ext uri="{FF2B5EF4-FFF2-40B4-BE49-F238E27FC236}">
                    <a16:creationId xmlns:a16="http://schemas.microsoft.com/office/drawing/2014/main" id="{B2311ACA-8424-4F61-9B89-10F3FE202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12965" y="2949900"/>
                <a:ext cx="84341" cy="1775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69" name="Rectangle 7">
                <a:extLst>
                  <a:ext uri="{FF2B5EF4-FFF2-40B4-BE49-F238E27FC236}">
                    <a16:creationId xmlns:a16="http://schemas.microsoft.com/office/drawing/2014/main" id="{130287B7-A6CB-4B8E-91C3-1B837C414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12965" y="2980972"/>
                <a:ext cx="66585" cy="1775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70" name="Freeform 8">
                <a:extLst>
                  <a:ext uri="{FF2B5EF4-FFF2-40B4-BE49-F238E27FC236}">
                    <a16:creationId xmlns:a16="http://schemas.microsoft.com/office/drawing/2014/main" id="{3A5C2053-F2EE-4F70-8378-63273D95D3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24802" y="2933623"/>
                <a:ext cx="177560" cy="202714"/>
              </a:xfrm>
              <a:custGeom>
                <a:avLst/>
                <a:gdLst>
                  <a:gd name="T0" fmla="*/ 1024 w 1184"/>
                  <a:gd name="T1" fmla="*/ 268 h 1348"/>
                  <a:gd name="T2" fmla="*/ 864 w 1184"/>
                  <a:gd name="T3" fmla="*/ 428 h 1348"/>
                  <a:gd name="T4" fmla="*/ 964 w 1184"/>
                  <a:gd name="T5" fmla="*/ 576 h 1348"/>
                  <a:gd name="T6" fmla="*/ 964 w 1184"/>
                  <a:gd name="T7" fmla="*/ 1128 h 1348"/>
                  <a:gd name="T8" fmla="*/ 752 w 1184"/>
                  <a:gd name="T9" fmla="*/ 1128 h 1348"/>
                  <a:gd name="T10" fmla="*/ 752 w 1184"/>
                  <a:gd name="T11" fmla="*/ 308 h 1348"/>
                  <a:gd name="T12" fmla="*/ 852 w 1184"/>
                  <a:gd name="T13" fmla="*/ 160 h 1348"/>
                  <a:gd name="T14" fmla="*/ 692 w 1184"/>
                  <a:gd name="T15" fmla="*/ 0 h 1348"/>
                  <a:gd name="T16" fmla="*/ 532 w 1184"/>
                  <a:gd name="T17" fmla="*/ 160 h 1348"/>
                  <a:gd name="T18" fmla="*/ 632 w 1184"/>
                  <a:gd name="T19" fmla="*/ 308 h 1348"/>
                  <a:gd name="T20" fmla="*/ 632 w 1184"/>
                  <a:gd name="T21" fmla="*/ 756 h 1348"/>
                  <a:gd name="T22" fmla="*/ 308 w 1184"/>
                  <a:gd name="T23" fmla="*/ 756 h 1348"/>
                  <a:gd name="T24" fmla="*/ 160 w 1184"/>
                  <a:gd name="T25" fmla="*/ 656 h 1348"/>
                  <a:gd name="T26" fmla="*/ 0 w 1184"/>
                  <a:gd name="T27" fmla="*/ 816 h 1348"/>
                  <a:gd name="T28" fmla="*/ 160 w 1184"/>
                  <a:gd name="T29" fmla="*/ 976 h 1348"/>
                  <a:gd name="T30" fmla="*/ 308 w 1184"/>
                  <a:gd name="T31" fmla="*/ 876 h 1348"/>
                  <a:gd name="T32" fmla="*/ 632 w 1184"/>
                  <a:gd name="T33" fmla="*/ 876 h 1348"/>
                  <a:gd name="T34" fmla="*/ 632 w 1184"/>
                  <a:gd name="T35" fmla="*/ 1128 h 1348"/>
                  <a:gd name="T36" fmla="*/ 308 w 1184"/>
                  <a:gd name="T37" fmla="*/ 1128 h 1348"/>
                  <a:gd name="T38" fmla="*/ 160 w 1184"/>
                  <a:gd name="T39" fmla="*/ 1028 h 1348"/>
                  <a:gd name="T40" fmla="*/ 0 w 1184"/>
                  <a:gd name="T41" fmla="*/ 1188 h 1348"/>
                  <a:gd name="T42" fmla="*/ 160 w 1184"/>
                  <a:gd name="T43" fmla="*/ 1348 h 1348"/>
                  <a:gd name="T44" fmla="*/ 308 w 1184"/>
                  <a:gd name="T45" fmla="*/ 1248 h 1348"/>
                  <a:gd name="T46" fmla="*/ 1084 w 1184"/>
                  <a:gd name="T47" fmla="*/ 1248 h 1348"/>
                  <a:gd name="T48" fmla="*/ 1084 w 1184"/>
                  <a:gd name="T49" fmla="*/ 576 h 1348"/>
                  <a:gd name="T50" fmla="*/ 1184 w 1184"/>
                  <a:gd name="T51" fmla="*/ 428 h 1348"/>
                  <a:gd name="T52" fmla="*/ 1024 w 1184"/>
                  <a:gd name="T53" fmla="*/ 268 h 1348"/>
                  <a:gd name="T54" fmla="*/ 160 w 1184"/>
                  <a:gd name="T55" fmla="*/ 856 h 1348"/>
                  <a:gd name="T56" fmla="*/ 120 w 1184"/>
                  <a:gd name="T57" fmla="*/ 816 h 1348"/>
                  <a:gd name="T58" fmla="*/ 160 w 1184"/>
                  <a:gd name="T59" fmla="*/ 776 h 1348"/>
                  <a:gd name="T60" fmla="*/ 200 w 1184"/>
                  <a:gd name="T61" fmla="*/ 816 h 1348"/>
                  <a:gd name="T62" fmla="*/ 160 w 1184"/>
                  <a:gd name="T63" fmla="*/ 856 h 1348"/>
                  <a:gd name="T64" fmla="*/ 692 w 1184"/>
                  <a:gd name="T65" fmla="*/ 120 h 1348"/>
                  <a:gd name="T66" fmla="*/ 732 w 1184"/>
                  <a:gd name="T67" fmla="*/ 160 h 1348"/>
                  <a:gd name="T68" fmla="*/ 692 w 1184"/>
                  <a:gd name="T69" fmla="*/ 200 h 1348"/>
                  <a:gd name="T70" fmla="*/ 652 w 1184"/>
                  <a:gd name="T71" fmla="*/ 160 h 1348"/>
                  <a:gd name="T72" fmla="*/ 692 w 1184"/>
                  <a:gd name="T73" fmla="*/ 120 h 1348"/>
                  <a:gd name="T74" fmla="*/ 160 w 1184"/>
                  <a:gd name="T75" fmla="*/ 1228 h 1348"/>
                  <a:gd name="T76" fmla="*/ 120 w 1184"/>
                  <a:gd name="T77" fmla="*/ 1188 h 1348"/>
                  <a:gd name="T78" fmla="*/ 160 w 1184"/>
                  <a:gd name="T79" fmla="*/ 1148 h 1348"/>
                  <a:gd name="T80" fmla="*/ 200 w 1184"/>
                  <a:gd name="T81" fmla="*/ 1188 h 1348"/>
                  <a:gd name="T82" fmla="*/ 160 w 1184"/>
                  <a:gd name="T83" fmla="*/ 1228 h 1348"/>
                  <a:gd name="T84" fmla="*/ 1024 w 1184"/>
                  <a:gd name="T85" fmla="*/ 388 h 1348"/>
                  <a:gd name="T86" fmla="*/ 1064 w 1184"/>
                  <a:gd name="T87" fmla="*/ 428 h 1348"/>
                  <a:gd name="T88" fmla="*/ 1024 w 1184"/>
                  <a:gd name="T89" fmla="*/ 468 h 1348"/>
                  <a:gd name="T90" fmla="*/ 984 w 1184"/>
                  <a:gd name="T91" fmla="*/ 428 h 1348"/>
                  <a:gd name="T92" fmla="*/ 1024 w 1184"/>
                  <a:gd name="T93" fmla="*/ 388 h 1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84" h="1348">
                    <a:moveTo>
                      <a:pt x="1024" y="268"/>
                    </a:moveTo>
                    <a:cubicBezTo>
                      <a:pt x="936" y="268"/>
                      <a:pt x="864" y="340"/>
                      <a:pt x="864" y="428"/>
                    </a:cubicBezTo>
                    <a:cubicBezTo>
                      <a:pt x="864" y="495"/>
                      <a:pt x="905" y="552"/>
                      <a:pt x="964" y="576"/>
                    </a:cubicBezTo>
                    <a:cubicBezTo>
                      <a:pt x="964" y="1128"/>
                      <a:pt x="964" y="1128"/>
                      <a:pt x="964" y="1128"/>
                    </a:cubicBezTo>
                    <a:cubicBezTo>
                      <a:pt x="752" y="1128"/>
                      <a:pt x="752" y="1128"/>
                      <a:pt x="752" y="1128"/>
                    </a:cubicBezTo>
                    <a:cubicBezTo>
                      <a:pt x="752" y="308"/>
                      <a:pt x="752" y="308"/>
                      <a:pt x="752" y="308"/>
                    </a:cubicBezTo>
                    <a:cubicBezTo>
                      <a:pt x="811" y="284"/>
                      <a:pt x="852" y="227"/>
                      <a:pt x="852" y="160"/>
                    </a:cubicBezTo>
                    <a:cubicBezTo>
                      <a:pt x="852" y="72"/>
                      <a:pt x="780" y="0"/>
                      <a:pt x="692" y="0"/>
                    </a:cubicBezTo>
                    <a:cubicBezTo>
                      <a:pt x="604" y="0"/>
                      <a:pt x="532" y="72"/>
                      <a:pt x="532" y="160"/>
                    </a:cubicBezTo>
                    <a:cubicBezTo>
                      <a:pt x="532" y="227"/>
                      <a:pt x="573" y="284"/>
                      <a:pt x="632" y="308"/>
                    </a:cubicBezTo>
                    <a:cubicBezTo>
                      <a:pt x="632" y="756"/>
                      <a:pt x="632" y="756"/>
                      <a:pt x="632" y="756"/>
                    </a:cubicBezTo>
                    <a:cubicBezTo>
                      <a:pt x="308" y="756"/>
                      <a:pt x="308" y="756"/>
                      <a:pt x="308" y="756"/>
                    </a:cubicBezTo>
                    <a:cubicBezTo>
                      <a:pt x="284" y="697"/>
                      <a:pt x="227" y="656"/>
                      <a:pt x="160" y="656"/>
                    </a:cubicBezTo>
                    <a:cubicBezTo>
                      <a:pt x="72" y="656"/>
                      <a:pt x="0" y="728"/>
                      <a:pt x="0" y="816"/>
                    </a:cubicBezTo>
                    <a:cubicBezTo>
                      <a:pt x="0" y="904"/>
                      <a:pt x="72" y="976"/>
                      <a:pt x="160" y="976"/>
                    </a:cubicBezTo>
                    <a:cubicBezTo>
                      <a:pt x="227" y="976"/>
                      <a:pt x="284" y="935"/>
                      <a:pt x="308" y="876"/>
                    </a:cubicBezTo>
                    <a:cubicBezTo>
                      <a:pt x="632" y="876"/>
                      <a:pt x="632" y="876"/>
                      <a:pt x="632" y="876"/>
                    </a:cubicBezTo>
                    <a:cubicBezTo>
                      <a:pt x="632" y="1128"/>
                      <a:pt x="632" y="1128"/>
                      <a:pt x="632" y="1128"/>
                    </a:cubicBezTo>
                    <a:cubicBezTo>
                      <a:pt x="308" y="1128"/>
                      <a:pt x="308" y="1128"/>
                      <a:pt x="308" y="1128"/>
                    </a:cubicBezTo>
                    <a:cubicBezTo>
                      <a:pt x="284" y="1069"/>
                      <a:pt x="227" y="1028"/>
                      <a:pt x="160" y="1028"/>
                    </a:cubicBezTo>
                    <a:cubicBezTo>
                      <a:pt x="72" y="1028"/>
                      <a:pt x="0" y="1100"/>
                      <a:pt x="0" y="1188"/>
                    </a:cubicBezTo>
                    <a:cubicBezTo>
                      <a:pt x="0" y="1276"/>
                      <a:pt x="72" y="1348"/>
                      <a:pt x="160" y="1348"/>
                    </a:cubicBezTo>
                    <a:cubicBezTo>
                      <a:pt x="227" y="1348"/>
                      <a:pt x="284" y="1307"/>
                      <a:pt x="308" y="1248"/>
                    </a:cubicBezTo>
                    <a:cubicBezTo>
                      <a:pt x="1084" y="1248"/>
                      <a:pt x="1084" y="1248"/>
                      <a:pt x="1084" y="1248"/>
                    </a:cubicBezTo>
                    <a:cubicBezTo>
                      <a:pt x="1084" y="576"/>
                      <a:pt x="1084" y="576"/>
                      <a:pt x="1084" y="576"/>
                    </a:cubicBezTo>
                    <a:cubicBezTo>
                      <a:pt x="1143" y="552"/>
                      <a:pt x="1184" y="495"/>
                      <a:pt x="1184" y="428"/>
                    </a:cubicBezTo>
                    <a:cubicBezTo>
                      <a:pt x="1184" y="340"/>
                      <a:pt x="1112" y="268"/>
                      <a:pt x="1024" y="268"/>
                    </a:cubicBezTo>
                    <a:close/>
                    <a:moveTo>
                      <a:pt x="160" y="856"/>
                    </a:moveTo>
                    <a:cubicBezTo>
                      <a:pt x="138" y="856"/>
                      <a:pt x="120" y="838"/>
                      <a:pt x="120" y="816"/>
                    </a:cubicBezTo>
                    <a:cubicBezTo>
                      <a:pt x="120" y="794"/>
                      <a:pt x="138" y="776"/>
                      <a:pt x="160" y="776"/>
                    </a:cubicBezTo>
                    <a:cubicBezTo>
                      <a:pt x="182" y="776"/>
                      <a:pt x="200" y="794"/>
                      <a:pt x="200" y="816"/>
                    </a:cubicBezTo>
                    <a:cubicBezTo>
                      <a:pt x="200" y="838"/>
                      <a:pt x="182" y="856"/>
                      <a:pt x="160" y="856"/>
                    </a:cubicBezTo>
                    <a:close/>
                    <a:moveTo>
                      <a:pt x="692" y="120"/>
                    </a:moveTo>
                    <a:cubicBezTo>
                      <a:pt x="714" y="120"/>
                      <a:pt x="732" y="138"/>
                      <a:pt x="732" y="160"/>
                    </a:cubicBezTo>
                    <a:cubicBezTo>
                      <a:pt x="732" y="182"/>
                      <a:pt x="714" y="200"/>
                      <a:pt x="692" y="200"/>
                    </a:cubicBezTo>
                    <a:cubicBezTo>
                      <a:pt x="670" y="200"/>
                      <a:pt x="652" y="182"/>
                      <a:pt x="652" y="160"/>
                    </a:cubicBezTo>
                    <a:cubicBezTo>
                      <a:pt x="652" y="138"/>
                      <a:pt x="670" y="120"/>
                      <a:pt x="692" y="120"/>
                    </a:cubicBezTo>
                    <a:close/>
                    <a:moveTo>
                      <a:pt x="160" y="1228"/>
                    </a:moveTo>
                    <a:cubicBezTo>
                      <a:pt x="138" y="1228"/>
                      <a:pt x="120" y="1210"/>
                      <a:pt x="120" y="1188"/>
                    </a:cubicBezTo>
                    <a:cubicBezTo>
                      <a:pt x="120" y="1166"/>
                      <a:pt x="138" y="1148"/>
                      <a:pt x="160" y="1148"/>
                    </a:cubicBezTo>
                    <a:cubicBezTo>
                      <a:pt x="182" y="1148"/>
                      <a:pt x="200" y="1166"/>
                      <a:pt x="200" y="1188"/>
                    </a:cubicBezTo>
                    <a:cubicBezTo>
                      <a:pt x="200" y="1210"/>
                      <a:pt x="182" y="1228"/>
                      <a:pt x="160" y="1228"/>
                    </a:cubicBezTo>
                    <a:close/>
                    <a:moveTo>
                      <a:pt x="1024" y="388"/>
                    </a:moveTo>
                    <a:cubicBezTo>
                      <a:pt x="1046" y="388"/>
                      <a:pt x="1064" y="406"/>
                      <a:pt x="1064" y="428"/>
                    </a:cubicBezTo>
                    <a:cubicBezTo>
                      <a:pt x="1064" y="450"/>
                      <a:pt x="1046" y="468"/>
                      <a:pt x="1024" y="468"/>
                    </a:cubicBezTo>
                    <a:cubicBezTo>
                      <a:pt x="1002" y="468"/>
                      <a:pt x="984" y="450"/>
                      <a:pt x="984" y="428"/>
                    </a:cubicBezTo>
                    <a:cubicBezTo>
                      <a:pt x="984" y="406"/>
                      <a:pt x="1002" y="388"/>
                      <a:pt x="1024" y="38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135FB40-6291-47F2-B63C-3D441A54E53C}"/>
                </a:ext>
              </a:extLst>
            </p:cNvPr>
            <p:cNvGrpSpPr/>
            <p:nvPr/>
          </p:nvGrpSpPr>
          <p:grpSpPr>
            <a:xfrm>
              <a:off x="6904493" y="3914568"/>
              <a:ext cx="233168" cy="351293"/>
              <a:chOff x="5867937" y="3847359"/>
              <a:chExt cx="454126" cy="684190"/>
            </a:xfrm>
            <a:solidFill>
              <a:schemeClr val="bg1"/>
            </a:solidFill>
          </p:grpSpPr>
          <p:sp>
            <p:nvSpPr>
              <p:cNvPr id="72" name="Freeform 205">
                <a:extLst>
                  <a:ext uri="{FF2B5EF4-FFF2-40B4-BE49-F238E27FC236}">
                    <a16:creationId xmlns:a16="http://schemas.microsoft.com/office/drawing/2014/main" id="{061B3AB0-5491-492C-8460-3F40C98936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7937" y="3847359"/>
                <a:ext cx="454126" cy="684190"/>
              </a:xfrm>
              <a:custGeom>
                <a:avLst/>
                <a:gdLst>
                  <a:gd name="T0" fmla="*/ 284 w 2273"/>
                  <a:gd name="T1" fmla="*/ 143 h 3420"/>
                  <a:gd name="T2" fmla="*/ 255 w 2273"/>
                  <a:gd name="T3" fmla="*/ 146 h 3420"/>
                  <a:gd name="T4" fmla="*/ 229 w 2273"/>
                  <a:gd name="T5" fmla="*/ 154 h 3420"/>
                  <a:gd name="T6" fmla="*/ 204 w 2273"/>
                  <a:gd name="T7" fmla="*/ 168 h 3420"/>
                  <a:gd name="T8" fmla="*/ 183 w 2273"/>
                  <a:gd name="T9" fmla="*/ 184 h 3420"/>
                  <a:gd name="T10" fmla="*/ 166 w 2273"/>
                  <a:gd name="T11" fmla="*/ 206 h 3420"/>
                  <a:gd name="T12" fmla="*/ 153 w 2273"/>
                  <a:gd name="T13" fmla="*/ 230 h 3420"/>
                  <a:gd name="T14" fmla="*/ 145 w 2273"/>
                  <a:gd name="T15" fmla="*/ 257 h 3420"/>
                  <a:gd name="T16" fmla="*/ 142 w 2273"/>
                  <a:gd name="T17" fmla="*/ 285 h 3420"/>
                  <a:gd name="T18" fmla="*/ 142 w 2273"/>
                  <a:gd name="T19" fmla="*/ 3277 h 3420"/>
                  <a:gd name="T20" fmla="*/ 2130 w 2273"/>
                  <a:gd name="T21" fmla="*/ 3277 h 3420"/>
                  <a:gd name="T22" fmla="*/ 2130 w 2273"/>
                  <a:gd name="T23" fmla="*/ 285 h 3420"/>
                  <a:gd name="T24" fmla="*/ 2128 w 2273"/>
                  <a:gd name="T25" fmla="*/ 257 h 3420"/>
                  <a:gd name="T26" fmla="*/ 2119 w 2273"/>
                  <a:gd name="T27" fmla="*/ 230 h 3420"/>
                  <a:gd name="T28" fmla="*/ 2106 w 2273"/>
                  <a:gd name="T29" fmla="*/ 206 h 3420"/>
                  <a:gd name="T30" fmla="*/ 2088 w 2273"/>
                  <a:gd name="T31" fmla="*/ 184 h 3420"/>
                  <a:gd name="T32" fmla="*/ 2068 w 2273"/>
                  <a:gd name="T33" fmla="*/ 168 h 3420"/>
                  <a:gd name="T34" fmla="*/ 2044 w 2273"/>
                  <a:gd name="T35" fmla="*/ 154 h 3420"/>
                  <a:gd name="T36" fmla="*/ 2017 w 2273"/>
                  <a:gd name="T37" fmla="*/ 146 h 3420"/>
                  <a:gd name="T38" fmla="*/ 1988 w 2273"/>
                  <a:gd name="T39" fmla="*/ 143 h 3420"/>
                  <a:gd name="T40" fmla="*/ 284 w 2273"/>
                  <a:gd name="T41" fmla="*/ 143 h 3420"/>
                  <a:gd name="T42" fmla="*/ 284 w 2273"/>
                  <a:gd name="T43" fmla="*/ 0 h 3420"/>
                  <a:gd name="T44" fmla="*/ 1988 w 2273"/>
                  <a:gd name="T45" fmla="*/ 0 h 3420"/>
                  <a:gd name="T46" fmla="*/ 2030 w 2273"/>
                  <a:gd name="T47" fmla="*/ 3 h 3420"/>
                  <a:gd name="T48" fmla="*/ 2070 w 2273"/>
                  <a:gd name="T49" fmla="*/ 13 h 3420"/>
                  <a:gd name="T50" fmla="*/ 2108 w 2273"/>
                  <a:gd name="T51" fmla="*/ 27 h 3420"/>
                  <a:gd name="T52" fmla="*/ 2143 w 2273"/>
                  <a:gd name="T53" fmla="*/ 46 h 3420"/>
                  <a:gd name="T54" fmla="*/ 2174 w 2273"/>
                  <a:gd name="T55" fmla="*/ 71 h 3420"/>
                  <a:gd name="T56" fmla="*/ 2202 w 2273"/>
                  <a:gd name="T57" fmla="*/ 99 h 3420"/>
                  <a:gd name="T58" fmla="*/ 2226 w 2273"/>
                  <a:gd name="T59" fmla="*/ 130 h 3420"/>
                  <a:gd name="T60" fmla="*/ 2246 w 2273"/>
                  <a:gd name="T61" fmla="*/ 165 h 3420"/>
                  <a:gd name="T62" fmla="*/ 2260 w 2273"/>
                  <a:gd name="T63" fmla="*/ 203 h 3420"/>
                  <a:gd name="T64" fmla="*/ 2270 w 2273"/>
                  <a:gd name="T65" fmla="*/ 243 h 3420"/>
                  <a:gd name="T66" fmla="*/ 2273 w 2273"/>
                  <a:gd name="T67" fmla="*/ 285 h 3420"/>
                  <a:gd name="T68" fmla="*/ 2273 w 2273"/>
                  <a:gd name="T69" fmla="*/ 3348 h 3420"/>
                  <a:gd name="T70" fmla="*/ 2270 w 2273"/>
                  <a:gd name="T71" fmla="*/ 3368 h 3420"/>
                  <a:gd name="T72" fmla="*/ 2262 w 2273"/>
                  <a:gd name="T73" fmla="*/ 3384 h 3420"/>
                  <a:gd name="T74" fmla="*/ 2251 w 2273"/>
                  <a:gd name="T75" fmla="*/ 3399 h 3420"/>
                  <a:gd name="T76" fmla="*/ 2238 w 2273"/>
                  <a:gd name="T77" fmla="*/ 3410 h 3420"/>
                  <a:gd name="T78" fmla="*/ 2220 w 2273"/>
                  <a:gd name="T79" fmla="*/ 3418 h 3420"/>
                  <a:gd name="T80" fmla="*/ 2201 w 2273"/>
                  <a:gd name="T81" fmla="*/ 3420 h 3420"/>
                  <a:gd name="T82" fmla="*/ 72 w 2273"/>
                  <a:gd name="T83" fmla="*/ 3420 h 3420"/>
                  <a:gd name="T84" fmla="*/ 52 w 2273"/>
                  <a:gd name="T85" fmla="*/ 3418 h 3420"/>
                  <a:gd name="T86" fmla="*/ 35 w 2273"/>
                  <a:gd name="T87" fmla="*/ 3410 h 3420"/>
                  <a:gd name="T88" fmla="*/ 21 w 2273"/>
                  <a:gd name="T89" fmla="*/ 3399 h 3420"/>
                  <a:gd name="T90" fmla="*/ 9 w 2273"/>
                  <a:gd name="T91" fmla="*/ 3384 h 3420"/>
                  <a:gd name="T92" fmla="*/ 2 w 2273"/>
                  <a:gd name="T93" fmla="*/ 3368 h 3420"/>
                  <a:gd name="T94" fmla="*/ 0 w 2273"/>
                  <a:gd name="T95" fmla="*/ 3348 h 3420"/>
                  <a:gd name="T96" fmla="*/ 0 w 2273"/>
                  <a:gd name="T97" fmla="*/ 285 h 3420"/>
                  <a:gd name="T98" fmla="*/ 3 w 2273"/>
                  <a:gd name="T99" fmla="*/ 243 h 3420"/>
                  <a:gd name="T100" fmla="*/ 12 w 2273"/>
                  <a:gd name="T101" fmla="*/ 203 h 3420"/>
                  <a:gd name="T102" fmla="*/ 27 w 2273"/>
                  <a:gd name="T103" fmla="*/ 165 h 3420"/>
                  <a:gd name="T104" fmla="*/ 46 w 2273"/>
                  <a:gd name="T105" fmla="*/ 130 h 3420"/>
                  <a:gd name="T106" fmla="*/ 69 w 2273"/>
                  <a:gd name="T107" fmla="*/ 99 h 3420"/>
                  <a:gd name="T108" fmla="*/ 97 w 2273"/>
                  <a:gd name="T109" fmla="*/ 71 h 3420"/>
                  <a:gd name="T110" fmla="*/ 130 w 2273"/>
                  <a:gd name="T111" fmla="*/ 46 h 3420"/>
                  <a:gd name="T112" fmla="*/ 165 w 2273"/>
                  <a:gd name="T113" fmla="*/ 27 h 3420"/>
                  <a:gd name="T114" fmla="*/ 202 w 2273"/>
                  <a:gd name="T115" fmla="*/ 13 h 3420"/>
                  <a:gd name="T116" fmla="*/ 243 w 2273"/>
                  <a:gd name="T117" fmla="*/ 3 h 3420"/>
                  <a:gd name="T118" fmla="*/ 284 w 2273"/>
                  <a:gd name="T119" fmla="*/ 0 h 3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73" h="3420">
                    <a:moveTo>
                      <a:pt x="284" y="143"/>
                    </a:moveTo>
                    <a:lnTo>
                      <a:pt x="255" y="146"/>
                    </a:lnTo>
                    <a:lnTo>
                      <a:pt x="229" y="154"/>
                    </a:lnTo>
                    <a:lnTo>
                      <a:pt x="204" y="168"/>
                    </a:lnTo>
                    <a:lnTo>
                      <a:pt x="183" y="184"/>
                    </a:lnTo>
                    <a:lnTo>
                      <a:pt x="166" y="206"/>
                    </a:lnTo>
                    <a:lnTo>
                      <a:pt x="153" y="230"/>
                    </a:lnTo>
                    <a:lnTo>
                      <a:pt x="145" y="257"/>
                    </a:lnTo>
                    <a:lnTo>
                      <a:pt x="142" y="285"/>
                    </a:lnTo>
                    <a:lnTo>
                      <a:pt x="142" y="3277"/>
                    </a:lnTo>
                    <a:lnTo>
                      <a:pt x="2130" y="3277"/>
                    </a:lnTo>
                    <a:lnTo>
                      <a:pt x="2130" y="285"/>
                    </a:lnTo>
                    <a:lnTo>
                      <a:pt x="2128" y="257"/>
                    </a:lnTo>
                    <a:lnTo>
                      <a:pt x="2119" y="230"/>
                    </a:lnTo>
                    <a:lnTo>
                      <a:pt x="2106" y="206"/>
                    </a:lnTo>
                    <a:lnTo>
                      <a:pt x="2088" y="184"/>
                    </a:lnTo>
                    <a:lnTo>
                      <a:pt x="2068" y="168"/>
                    </a:lnTo>
                    <a:lnTo>
                      <a:pt x="2044" y="154"/>
                    </a:lnTo>
                    <a:lnTo>
                      <a:pt x="2017" y="146"/>
                    </a:lnTo>
                    <a:lnTo>
                      <a:pt x="1988" y="143"/>
                    </a:lnTo>
                    <a:lnTo>
                      <a:pt x="284" y="143"/>
                    </a:lnTo>
                    <a:close/>
                    <a:moveTo>
                      <a:pt x="284" y="0"/>
                    </a:moveTo>
                    <a:lnTo>
                      <a:pt x="1988" y="0"/>
                    </a:lnTo>
                    <a:lnTo>
                      <a:pt x="2030" y="3"/>
                    </a:lnTo>
                    <a:lnTo>
                      <a:pt x="2070" y="13"/>
                    </a:lnTo>
                    <a:lnTo>
                      <a:pt x="2108" y="27"/>
                    </a:lnTo>
                    <a:lnTo>
                      <a:pt x="2143" y="46"/>
                    </a:lnTo>
                    <a:lnTo>
                      <a:pt x="2174" y="71"/>
                    </a:lnTo>
                    <a:lnTo>
                      <a:pt x="2202" y="99"/>
                    </a:lnTo>
                    <a:lnTo>
                      <a:pt x="2226" y="130"/>
                    </a:lnTo>
                    <a:lnTo>
                      <a:pt x="2246" y="165"/>
                    </a:lnTo>
                    <a:lnTo>
                      <a:pt x="2260" y="203"/>
                    </a:lnTo>
                    <a:lnTo>
                      <a:pt x="2270" y="243"/>
                    </a:lnTo>
                    <a:lnTo>
                      <a:pt x="2273" y="285"/>
                    </a:lnTo>
                    <a:lnTo>
                      <a:pt x="2273" y="3348"/>
                    </a:lnTo>
                    <a:lnTo>
                      <a:pt x="2270" y="3368"/>
                    </a:lnTo>
                    <a:lnTo>
                      <a:pt x="2262" y="3384"/>
                    </a:lnTo>
                    <a:lnTo>
                      <a:pt x="2251" y="3399"/>
                    </a:lnTo>
                    <a:lnTo>
                      <a:pt x="2238" y="3410"/>
                    </a:lnTo>
                    <a:lnTo>
                      <a:pt x="2220" y="3418"/>
                    </a:lnTo>
                    <a:lnTo>
                      <a:pt x="2201" y="3420"/>
                    </a:lnTo>
                    <a:lnTo>
                      <a:pt x="72" y="3420"/>
                    </a:lnTo>
                    <a:lnTo>
                      <a:pt x="52" y="3418"/>
                    </a:lnTo>
                    <a:lnTo>
                      <a:pt x="35" y="3410"/>
                    </a:lnTo>
                    <a:lnTo>
                      <a:pt x="21" y="3399"/>
                    </a:lnTo>
                    <a:lnTo>
                      <a:pt x="9" y="3384"/>
                    </a:lnTo>
                    <a:lnTo>
                      <a:pt x="2" y="3368"/>
                    </a:lnTo>
                    <a:lnTo>
                      <a:pt x="0" y="3348"/>
                    </a:lnTo>
                    <a:lnTo>
                      <a:pt x="0" y="285"/>
                    </a:lnTo>
                    <a:lnTo>
                      <a:pt x="3" y="243"/>
                    </a:lnTo>
                    <a:lnTo>
                      <a:pt x="12" y="203"/>
                    </a:lnTo>
                    <a:lnTo>
                      <a:pt x="27" y="165"/>
                    </a:lnTo>
                    <a:lnTo>
                      <a:pt x="46" y="130"/>
                    </a:lnTo>
                    <a:lnTo>
                      <a:pt x="69" y="99"/>
                    </a:lnTo>
                    <a:lnTo>
                      <a:pt x="97" y="71"/>
                    </a:lnTo>
                    <a:lnTo>
                      <a:pt x="130" y="46"/>
                    </a:lnTo>
                    <a:lnTo>
                      <a:pt x="165" y="27"/>
                    </a:lnTo>
                    <a:lnTo>
                      <a:pt x="202" y="13"/>
                    </a:lnTo>
                    <a:lnTo>
                      <a:pt x="243" y="3"/>
                    </a:lnTo>
                    <a:lnTo>
                      <a:pt x="2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73" name="Freeform 206">
                <a:extLst>
                  <a:ext uri="{FF2B5EF4-FFF2-40B4-BE49-F238E27FC236}">
                    <a16:creationId xmlns:a16="http://schemas.microsoft.com/office/drawing/2014/main" id="{905717F3-4E66-493E-84D7-B8D753C90A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3952" y="3933382"/>
                <a:ext cx="342095" cy="256071"/>
              </a:xfrm>
              <a:custGeom>
                <a:avLst/>
                <a:gdLst>
                  <a:gd name="T0" fmla="*/ 426 w 1704"/>
                  <a:gd name="T1" fmla="*/ 999 h 1283"/>
                  <a:gd name="T2" fmla="*/ 426 w 1704"/>
                  <a:gd name="T3" fmla="*/ 1141 h 1283"/>
                  <a:gd name="T4" fmla="*/ 1278 w 1704"/>
                  <a:gd name="T5" fmla="*/ 1141 h 1283"/>
                  <a:gd name="T6" fmla="*/ 1278 w 1704"/>
                  <a:gd name="T7" fmla="*/ 999 h 1283"/>
                  <a:gd name="T8" fmla="*/ 426 w 1704"/>
                  <a:gd name="T9" fmla="*/ 999 h 1283"/>
                  <a:gd name="T10" fmla="*/ 142 w 1704"/>
                  <a:gd name="T11" fmla="*/ 570 h 1283"/>
                  <a:gd name="T12" fmla="*/ 142 w 1704"/>
                  <a:gd name="T13" fmla="*/ 856 h 1283"/>
                  <a:gd name="T14" fmla="*/ 1562 w 1704"/>
                  <a:gd name="T15" fmla="*/ 856 h 1283"/>
                  <a:gd name="T16" fmla="*/ 1562 w 1704"/>
                  <a:gd name="T17" fmla="*/ 570 h 1283"/>
                  <a:gd name="T18" fmla="*/ 142 w 1704"/>
                  <a:gd name="T19" fmla="*/ 570 h 1283"/>
                  <a:gd name="T20" fmla="*/ 142 w 1704"/>
                  <a:gd name="T21" fmla="*/ 143 h 1283"/>
                  <a:gd name="T22" fmla="*/ 142 w 1704"/>
                  <a:gd name="T23" fmla="*/ 428 h 1283"/>
                  <a:gd name="T24" fmla="*/ 1562 w 1704"/>
                  <a:gd name="T25" fmla="*/ 428 h 1283"/>
                  <a:gd name="T26" fmla="*/ 1562 w 1704"/>
                  <a:gd name="T27" fmla="*/ 143 h 1283"/>
                  <a:gd name="T28" fmla="*/ 142 w 1704"/>
                  <a:gd name="T29" fmla="*/ 143 h 1283"/>
                  <a:gd name="T30" fmla="*/ 71 w 1704"/>
                  <a:gd name="T31" fmla="*/ 0 h 1283"/>
                  <a:gd name="T32" fmla="*/ 1633 w 1704"/>
                  <a:gd name="T33" fmla="*/ 0 h 1283"/>
                  <a:gd name="T34" fmla="*/ 1652 w 1704"/>
                  <a:gd name="T35" fmla="*/ 4 h 1283"/>
                  <a:gd name="T36" fmla="*/ 1670 w 1704"/>
                  <a:gd name="T37" fmla="*/ 11 h 1283"/>
                  <a:gd name="T38" fmla="*/ 1683 w 1704"/>
                  <a:gd name="T39" fmla="*/ 21 h 1283"/>
                  <a:gd name="T40" fmla="*/ 1694 w 1704"/>
                  <a:gd name="T41" fmla="*/ 36 h 1283"/>
                  <a:gd name="T42" fmla="*/ 1702 w 1704"/>
                  <a:gd name="T43" fmla="*/ 53 h 1283"/>
                  <a:gd name="T44" fmla="*/ 1704 w 1704"/>
                  <a:gd name="T45" fmla="*/ 72 h 1283"/>
                  <a:gd name="T46" fmla="*/ 1704 w 1704"/>
                  <a:gd name="T47" fmla="*/ 927 h 1283"/>
                  <a:gd name="T48" fmla="*/ 1702 w 1704"/>
                  <a:gd name="T49" fmla="*/ 946 h 1283"/>
                  <a:gd name="T50" fmla="*/ 1694 w 1704"/>
                  <a:gd name="T51" fmla="*/ 963 h 1283"/>
                  <a:gd name="T52" fmla="*/ 1683 w 1704"/>
                  <a:gd name="T53" fmla="*/ 977 h 1283"/>
                  <a:gd name="T54" fmla="*/ 1670 w 1704"/>
                  <a:gd name="T55" fmla="*/ 988 h 1283"/>
                  <a:gd name="T56" fmla="*/ 1652 w 1704"/>
                  <a:gd name="T57" fmla="*/ 995 h 1283"/>
                  <a:gd name="T58" fmla="*/ 1633 w 1704"/>
                  <a:gd name="T59" fmla="*/ 999 h 1283"/>
                  <a:gd name="T60" fmla="*/ 1420 w 1704"/>
                  <a:gd name="T61" fmla="*/ 999 h 1283"/>
                  <a:gd name="T62" fmla="*/ 1420 w 1704"/>
                  <a:gd name="T63" fmla="*/ 1212 h 1283"/>
                  <a:gd name="T64" fmla="*/ 1418 w 1704"/>
                  <a:gd name="T65" fmla="*/ 1230 h 1283"/>
                  <a:gd name="T66" fmla="*/ 1410 w 1704"/>
                  <a:gd name="T67" fmla="*/ 1248 h 1283"/>
                  <a:gd name="T68" fmla="*/ 1399 w 1704"/>
                  <a:gd name="T69" fmla="*/ 1263 h 1283"/>
                  <a:gd name="T70" fmla="*/ 1385 w 1704"/>
                  <a:gd name="T71" fmla="*/ 1273 h 1283"/>
                  <a:gd name="T72" fmla="*/ 1368 w 1704"/>
                  <a:gd name="T73" fmla="*/ 1280 h 1283"/>
                  <a:gd name="T74" fmla="*/ 1349 w 1704"/>
                  <a:gd name="T75" fmla="*/ 1283 h 1283"/>
                  <a:gd name="T76" fmla="*/ 355 w 1704"/>
                  <a:gd name="T77" fmla="*/ 1283 h 1283"/>
                  <a:gd name="T78" fmla="*/ 336 w 1704"/>
                  <a:gd name="T79" fmla="*/ 1280 h 1283"/>
                  <a:gd name="T80" fmla="*/ 319 w 1704"/>
                  <a:gd name="T81" fmla="*/ 1273 h 1283"/>
                  <a:gd name="T82" fmla="*/ 305 w 1704"/>
                  <a:gd name="T83" fmla="*/ 1263 h 1283"/>
                  <a:gd name="T84" fmla="*/ 293 w 1704"/>
                  <a:gd name="T85" fmla="*/ 1248 h 1283"/>
                  <a:gd name="T86" fmla="*/ 287 w 1704"/>
                  <a:gd name="T87" fmla="*/ 1230 h 1283"/>
                  <a:gd name="T88" fmla="*/ 284 w 1704"/>
                  <a:gd name="T89" fmla="*/ 1212 h 1283"/>
                  <a:gd name="T90" fmla="*/ 284 w 1704"/>
                  <a:gd name="T91" fmla="*/ 999 h 1283"/>
                  <a:gd name="T92" fmla="*/ 71 w 1704"/>
                  <a:gd name="T93" fmla="*/ 999 h 1283"/>
                  <a:gd name="T94" fmla="*/ 52 w 1704"/>
                  <a:gd name="T95" fmla="*/ 995 h 1283"/>
                  <a:gd name="T96" fmla="*/ 35 w 1704"/>
                  <a:gd name="T97" fmla="*/ 988 h 1283"/>
                  <a:gd name="T98" fmla="*/ 21 w 1704"/>
                  <a:gd name="T99" fmla="*/ 977 h 1283"/>
                  <a:gd name="T100" fmla="*/ 9 w 1704"/>
                  <a:gd name="T101" fmla="*/ 963 h 1283"/>
                  <a:gd name="T102" fmla="*/ 3 w 1704"/>
                  <a:gd name="T103" fmla="*/ 946 h 1283"/>
                  <a:gd name="T104" fmla="*/ 0 w 1704"/>
                  <a:gd name="T105" fmla="*/ 927 h 1283"/>
                  <a:gd name="T106" fmla="*/ 0 w 1704"/>
                  <a:gd name="T107" fmla="*/ 72 h 1283"/>
                  <a:gd name="T108" fmla="*/ 3 w 1704"/>
                  <a:gd name="T109" fmla="*/ 53 h 1283"/>
                  <a:gd name="T110" fmla="*/ 9 w 1704"/>
                  <a:gd name="T111" fmla="*/ 36 h 1283"/>
                  <a:gd name="T112" fmla="*/ 21 w 1704"/>
                  <a:gd name="T113" fmla="*/ 21 h 1283"/>
                  <a:gd name="T114" fmla="*/ 35 w 1704"/>
                  <a:gd name="T115" fmla="*/ 11 h 1283"/>
                  <a:gd name="T116" fmla="*/ 52 w 1704"/>
                  <a:gd name="T117" fmla="*/ 4 h 1283"/>
                  <a:gd name="T118" fmla="*/ 71 w 1704"/>
                  <a:gd name="T119" fmla="*/ 0 h 1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04" h="1283">
                    <a:moveTo>
                      <a:pt x="426" y="999"/>
                    </a:moveTo>
                    <a:lnTo>
                      <a:pt x="426" y="1141"/>
                    </a:lnTo>
                    <a:lnTo>
                      <a:pt x="1278" y="1141"/>
                    </a:lnTo>
                    <a:lnTo>
                      <a:pt x="1278" y="999"/>
                    </a:lnTo>
                    <a:lnTo>
                      <a:pt x="426" y="999"/>
                    </a:lnTo>
                    <a:close/>
                    <a:moveTo>
                      <a:pt x="142" y="570"/>
                    </a:moveTo>
                    <a:lnTo>
                      <a:pt x="142" y="856"/>
                    </a:lnTo>
                    <a:lnTo>
                      <a:pt x="1562" y="856"/>
                    </a:lnTo>
                    <a:lnTo>
                      <a:pt x="1562" y="570"/>
                    </a:lnTo>
                    <a:lnTo>
                      <a:pt x="142" y="570"/>
                    </a:lnTo>
                    <a:close/>
                    <a:moveTo>
                      <a:pt x="142" y="143"/>
                    </a:moveTo>
                    <a:lnTo>
                      <a:pt x="142" y="428"/>
                    </a:lnTo>
                    <a:lnTo>
                      <a:pt x="1562" y="428"/>
                    </a:lnTo>
                    <a:lnTo>
                      <a:pt x="1562" y="143"/>
                    </a:lnTo>
                    <a:lnTo>
                      <a:pt x="142" y="143"/>
                    </a:lnTo>
                    <a:close/>
                    <a:moveTo>
                      <a:pt x="71" y="0"/>
                    </a:moveTo>
                    <a:lnTo>
                      <a:pt x="1633" y="0"/>
                    </a:lnTo>
                    <a:lnTo>
                      <a:pt x="1652" y="4"/>
                    </a:lnTo>
                    <a:lnTo>
                      <a:pt x="1670" y="11"/>
                    </a:lnTo>
                    <a:lnTo>
                      <a:pt x="1683" y="21"/>
                    </a:lnTo>
                    <a:lnTo>
                      <a:pt x="1694" y="36"/>
                    </a:lnTo>
                    <a:lnTo>
                      <a:pt x="1702" y="53"/>
                    </a:lnTo>
                    <a:lnTo>
                      <a:pt x="1704" y="72"/>
                    </a:lnTo>
                    <a:lnTo>
                      <a:pt x="1704" y="927"/>
                    </a:lnTo>
                    <a:lnTo>
                      <a:pt x="1702" y="946"/>
                    </a:lnTo>
                    <a:lnTo>
                      <a:pt x="1694" y="963"/>
                    </a:lnTo>
                    <a:lnTo>
                      <a:pt x="1683" y="977"/>
                    </a:lnTo>
                    <a:lnTo>
                      <a:pt x="1670" y="988"/>
                    </a:lnTo>
                    <a:lnTo>
                      <a:pt x="1652" y="995"/>
                    </a:lnTo>
                    <a:lnTo>
                      <a:pt x="1633" y="999"/>
                    </a:lnTo>
                    <a:lnTo>
                      <a:pt x="1420" y="999"/>
                    </a:lnTo>
                    <a:lnTo>
                      <a:pt x="1420" y="1212"/>
                    </a:lnTo>
                    <a:lnTo>
                      <a:pt x="1418" y="1230"/>
                    </a:lnTo>
                    <a:lnTo>
                      <a:pt x="1410" y="1248"/>
                    </a:lnTo>
                    <a:lnTo>
                      <a:pt x="1399" y="1263"/>
                    </a:lnTo>
                    <a:lnTo>
                      <a:pt x="1385" y="1273"/>
                    </a:lnTo>
                    <a:lnTo>
                      <a:pt x="1368" y="1280"/>
                    </a:lnTo>
                    <a:lnTo>
                      <a:pt x="1349" y="1283"/>
                    </a:lnTo>
                    <a:lnTo>
                      <a:pt x="355" y="1283"/>
                    </a:lnTo>
                    <a:lnTo>
                      <a:pt x="336" y="1280"/>
                    </a:lnTo>
                    <a:lnTo>
                      <a:pt x="319" y="1273"/>
                    </a:lnTo>
                    <a:lnTo>
                      <a:pt x="305" y="1263"/>
                    </a:lnTo>
                    <a:lnTo>
                      <a:pt x="293" y="1248"/>
                    </a:lnTo>
                    <a:lnTo>
                      <a:pt x="287" y="1230"/>
                    </a:lnTo>
                    <a:lnTo>
                      <a:pt x="284" y="1212"/>
                    </a:lnTo>
                    <a:lnTo>
                      <a:pt x="284" y="999"/>
                    </a:lnTo>
                    <a:lnTo>
                      <a:pt x="71" y="999"/>
                    </a:lnTo>
                    <a:lnTo>
                      <a:pt x="52" y="995"/>
                    </a:lnTo>
                    <a:lnTo>
                      <a:pt x="35" y="988"/>
                    </a:lnTo>
                    <a:lnTo>
                      <a:pt x="21" y="977"/>
                    </a:lnTo>
                    <a:lnTo>
                      <a:pt x="9" y="963"/>
                    </a:lnTo>
                    <a:lnTo>
                      <a:pt x="3" y="946"/>
                    </a:lnTo>
                    <a:lnTo>
                      <a:pt x="0" y="927"/>
                    </a:lnTo>
                    <a:lnTo>
                      <a:pt x="0" y="72"/>
                    </a:lnTo>
                    <a:lnTo>
                      <a:pt x="3" y="53"/>
                    </a:lnTo>
                    <a:lnTo>
                      <a:pt x="9" y="36"/>
                    </a:lnTo>
                    <a:lnTo>
                      <a:pt x="21" y="21"/>
                    </a:lnTo>
                    <a:lnTo>
                      <a:pt x="35" y="11"/>
                    </a:lnTo>
                    <a:lnTo>
                      <a:pt x="52" y="4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74" name="Freeform 207">
                <a:extLst>
                  <a:ext uri="{FF2B5EF4-FFF2-40B4-BE49-F238E27FC236}">
                    <a16:creationId xmlns:a16="http://schemas.microsoft.com/office/drawing/2014/main" id="{DE9C3936-C298-483C-ADC0-6F7BB89B8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9977" y="4247470"/>
                <a:ext cx="56015" cy="56016"/>
              </a:xfrm>
              <a:custGeom>
                <a:avLst/>
                <a:gdLst>
                  <a:gd name="T0" fmla="*/ 142 w 284"/>
                  <a:gd name="T1" fmla="*/ 0 h 285"/>
                  <a:gd name="T2" fmla="*/ 171 w 284"/>
                  <a:gd name="T3" fmla="*/ 2 h 285"/>
                  <a:gd name="T4" fmla="*/ 198 w 284"/>
                  <a:gd name="T5" fmla="*/ 11 h 285"/>
                  <a:gd name="T6" fmla="*/ 222 w 284"/>
                  <a:gd name="T7" fmla="*/ 24 h 285"/>
                  <a:gd name="T8" fmla="*/ 242 w 284"/>
                  <a:gd name="T9" fmla="*/ 42 h 285"/>
                  <a:gd name="T10" fmla="*/ 260 w 284"/>
                  <a:gd name="T11" fmla="*/ 63 h 285"/>
                  <a:gd name="T12" fmla="*/ 272 w 284"/>
                  <a:gd name="T13" fmla="*/ 87 h 285"/>
                  <a:gd name="T14" fmla="*/ 281 w 284"/>
                  <a:gd name="T15" fmla="*/ 114 h 285"/>
                  <a:gd name="T16" fmla="*/ 284 w 284"/>
                  <a:gd name="T17" fmla="*/ 143 h 285"/>
                  <a:gd name="T18" fmla="*/ 281 w 284"/>
                  <a:gd name="T19" fmla="*/ 171 h 285"/>
                  <a:gd name="T20" fmla="*/ 272 w 284"/>
                  <a:gd name="T21" fmla="*/ 198 h 285"/>
                  <a:gd name="T22" fmla="*/ 260 w 284"/>
                  <a:gd name="T23" fmla="*/ 222 h 285"/>
                  <a:gd name="T24" fmla="*/ 242 w 284"/>
                  <a:gd name="T25" fmla="*/ 244 h 285"/>
                  <a:gd name="T26" fmla="*/ 222 w 284"/>
                  <a:gd name="T27" fmla="*/ 260 h 285"/>
                  <a:gd name="T28" fmla="*/ 197 w 284"/>
                  <a:gd name="T29" fmla="*/ 274 h 285"/>
                  <a:gd name="T30" fmla="*/ 171 w 284"/>
                  <a:gd name="T31" fmla="*/ 282 h 285"/>
                  <a:gd name="T32" fmla="*/ 142 w 284"/>
                  <a:gd name="T33" fmla="*/ 285 h 285"/>
                  <a:gd name="T34" fmla="*/ 114 w 284"/>
                  <a:gd name="T35" fmla="*/ 282 h 285"/>
                  <a:gd name="T36" fmla="*/ 87 w 284"/>
                  <a:gd name="T37" fmla="*/ 274 h 285"/>
                  <a:gd name="T38" fmla="*/ 63 w 284"/>
                  <a:gd name="T39" fmla="*/ 260 h 285"/>
                  <a:gd name="T40" fmla="*/ 41 w 284"/>
                  <a:gd name="T41" fmla="*/ 244 h 285"/>
                  <a:gd name="T42" fmla="*/ 25 w 284"/>
                  <a:gd name="T43" fmla="*/ 222 h 285"/>
                  <a:gd name="T44" fmla="*/ 11 w 284"/>
                  <a:gd name="T45" fmla="*/ 198 h 285"/>
                  <a:gd name="T46" fmla="*/ 3 w 284"/>
                  <a:gd name="T47" fmla="*/ 171 h 285"/>
                  <a:gd name="T48" fmla="*/ 0 w 284"/>
                  <a:gd name="T49" fmla="*/ 143 h 285"/>
                  <a:gd name="T50" fmla="*/ 3 w 284"/>
                  <a:gd name="T51" fmla="*/ 114 h 285"/>
                  <a:gd name="T52" fmla="*/ 11 w 284"/>
                  <a:gd name="T53" fmla="*/ 87 h 285"/>
                  <a:gd name="T54" fmla="*/ 25 w 284"/>
                  <a:gd name="T55" fmla="*/ 63 h 285"/>
                  <a:gd name="T56" fmla="*/ 41 w 284"/>
                  <a:gd name="T57" fmla="*/ 42 h 285"/>
                  <a:gd name="T58" fmla="*/ 63 w 284"/>
                  <a:gd name="T59" fmla="*/ 24 h 285"/>
                  <a:gd name="T60" fmla="*/ 87 w 284"/>
                  <a:gd name="T61" fmla="*/ 11 h 285"/>
                  <a:gd name="T62" fmla="*/ 114 w 284"/>
                  <a:gd name="T63" fmla="*/ 2 h 285"/>
                  <a:gd name="T64" fmla="*/ 142 w 284"/>
                  <a:gd name="T6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5">
                    <a:moveTo>
                      <a:pt x="142" y="0"/>
                    </a:moveTo>
                    <a:lnTo>
                      <a:pt x="171" y="2"/>
                    </a:lnTo>
                    <a:lnTo>
                      <a:pt x="198" y="11"/>
                    </a:lnTo>
                    <a:lnTo>
                      <a:pt x="222" y="24"/>
                    </a:lnTo>
                    <a:lnTo>
                      <a:pt x="242" y="42"/>
                    </a:lnTo>
                    <a:lnTo>
                      <a:pt x="260" y="63"/>
                    </a:lnTo>
                    <a:lnTo>
                      <a:pt x="272" y="87"/>
                    </a:lnTo>
                    <a:lnTo>
                      <a:pt x="281" y="114"/>
                    </a:lnTo>
                    <a:lnTo>
                      <a:pt x="284" y="143"/>
                    </a:lnTo>
                    <a:lnTo>
                      <a:pt x="281" y="171"/>
                    </a:lnTo>
                    <a:lnTo>
                      <a:pt x="272" y="198"/>
                    </a:lnTo>
                    <a:lnTo>
                      <a:pt x="260" y="222"/>
                    </a:lnTo>
                    <a:lnTo>
                      <a:pt x="242" y="244"/>
                    </a:lnTo>
                    <a:lnTo>
                      <a:pt x="222" y="260"/>
                    </a:lnTo>
                    <a:lnTo>
                      <a:pt x="197" y="274"/>
                    </a:lnTo>
                    <a:lnTo>
                      <a:pt x="171" y="282"/>
                    </a:lnTo>
                    <a:lnTo>
                      <a:pt x="142" y="285"/>
                    </a:lnTo>
                    <a:lnTo>
                      <a:pt x="114" y="282"/>
                    </a:lnTo>
                    <a:lnTo>
                      <a:pt x="87" y="274"/>
                    </a:lnTo>
                    <a:lnTo>
                      <a:pt x="63" y="260"/>
                    </a:lnTo>
                    <a:lnTo>
                      <a:pt x="41" y="244"/>
                    </a:lnTo>
                    <a:lnTo>
                      <a:pt x="25" y="222"/>
                    </a:lnTo>
                    <a:lnTo>
                      <a:pt x="11" y="198"/>
                    </a:lnTo>
                    <a:lnTo>
                      <a:pt x="3" y="171"/>
                    </a:lnTo>
                    <a:lnTo>
                      <a:pt x="0" y="143"/>
                    </a:lnTo>
                    <a:lnTo>
                      <a:pt x="3" y="114"/>
                    </a:lnTo>
                    <a:lnTo>
                      <a:pt x="11" y="87"/>
                    </a:lnTo>
                    <a:lnTo>
                      <a:pt x="25" y="63"/>
                    </a:lnTo>
                    <a:lnTo>
                      <a:pt x="41" y="42"/>
                    </a:lnTo>
                    <a:lnTo>
                      <a:pt x="63" y="24"/>
                    </a:lnTo>
                    <a:lnTo>
                      <a:pt x="87" y="11"/>
                    </a:lnTo>
                    <a:lnTo>
                      <a:pt x="114" y="2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75" name="Freeform 208">
                <a:extLst>
                  <a:ext uri="{FF2B5EF4-FFF2-40B4-BE49-F238E27FC236}">
                    <a16:creationId xmlns:a16="http://schemas.microsoft.com/office/drawing/2014/main" id="{E61B928F-4371-4742-B16C-7CE4A22A4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008" y="4247470"/>
                <a:ext cx="56015" cy="56016"/>
              </a:xfrm>
              <a:custGeom>
                <a:avLst/>
                <a:gdLst>
                  <a:gd name="T0" fmla="*/ 142 w 284"/>
                  <a:gd name="T1" fmla="*/ 0 h 285"/>
                  <a:gd name="T2" fmla="*/ 171 w 284"/>
                  <a:gd name="T3" fmla="*/ 2 h 285"/>
                  <a:gd name="T4" fmla="*/ 198 w 284"/>
                  <a:gd name="T5" fmla="*/ 11 h 285"/>
                  <a:gd name="T6" fmla="*/ 222 w 284"/>
                  <a:gd name="T7" fmla="*/ 24 h 285"/>
                  <a:gd name="T8" fmla="*/ 242 w 284"/>
                  <a:gd name="T9" fmla="*/ 42 h 285"/>
                  <a:gd name="T10" fmla="*/ 260 w 284"/>
                  <a:gd name="T11" fmla="*/ 63 h 285"/>
                  <a:gd name="T12" fmla="*/ 273 w 284"/>
                  <a:gd name="T13" fmla="*/ 87 h 285"/>
                  <a:gd name="T14" fmla="*/ 282 w 284"/>
                  <a:gd name="T15" fmla="*/ 114 h 285"/>
                  <a:gd name="T16" fmla="*/ 284 w 284"/>
                  <a:gd name="T17" fmla="*/ 143 h 285"/>
                  <a:gd name="T18" fmla="*/ 282 w 284"/>
                  <a:gd name="T19" fmla="*/ 171 h 285"/>
                  <a:gd name="T20" fmla="*/ 273 w 284"/>
                  <a:gd name="T21" fmla="*/ 198 h 285"/>
                  <a:gd name="T22" fmla="*/ 260 w 284"/>
                  <a:gd name="T23" fmla="*/ 222 h 285"/>
                  <a:gd name="T24" fmla="*/ 242 w 284"/>
                  <a:gd name="T25" fmla="*/ 244 h 285"/>
                  <a:gd name="T26" fmla="*/ 222 w 284"/>
                  <a:gd name="T27" fmla="*/ 260 h 285"/>
                  <a:gd name="T28" fmla="*/ 198 w 284"/>
                  <a:gd name="T29" fmla="*/ 274 h 285"/>
                  <a:gd name="T30" fmla="*/ 171 w 284"/>
                  <a:gd name="T31" fmla="*/ 282 h 285"/>
                  <a:gd name="T32" fmla="*/ 142 w 284"/>
                  <a:gd name="T33" fmla="*/ 285 h 285"/>
                  <a:gd name="T34" fmla="*/ 114 w 284"/>
                  <a:gd name="T35" fmla="*/ 282 h 285"/>
                  <a:gd name="T36" fmla="*/ 87 w 284"/>
                  <a:gd name="T37" fmla="*/ 274 h 285"/>
                  <a:gd name="T38" fmla="*/ 63 w 284"/>
                  <a:gd name="T39" fmla="*/ 260 h 285"/>
                  <a:gd name="T40" fmla="*/ 41 w 284"/>
                  <a:gd name="T41" fmla="*/ 244 h 285"/>
                  <a:gd name="T42" fmla="*/ 25 w 284"/>
                  <a:gd name="T43" fmla="*/ 222 h 285"/>
                  <a:gd name="T44" fmla="*/ 11 w 284"/>
                  <a:gd name="T45" fmla="*/ 198 h 285"/>
                  <a:gd name="T46" fmla="*/ 3 w 284"/>
                  <a:gd name="T47" fmla="*/ 171 h 285"/>
                  <a:gd name="T48" fmla="*/ 0 w 284"/>
                  <a:gd name="T49" fmla="*/ 143 h 285"/>
                  <a:gd name="T50" fmla="*/ 3 w 284"/>
                  <a:gd name="T51" fmla="*/ 114 h 285"/>
                  <a:gd name="T52" fmla="*/ 11 w 284"/>
                  <a:gd name="T53" fmla="*/ 87 h 285"/>
                  <a:gd name="T54" fmla="*/ 25 w 284"/>
                  <a:gd name="T55" fmla="*/ 63 h 285"/>
                  <a:gd name="T56" fmla="*/ 41 w 284"/>
                  <a:gd name="T57" fmla="*/ 42 h 285"/>
                  <a:gd name="T58" fmla="*/ 63 w 284"/>
                  <a:gd name="T59" fmla="*/ 24 h 285"/>
                  <a:gd name="T60" fmla="*/ 87 w 284"/>
                  <a:gd name="T61" fmla="*/ 11 h 285"/>
                  <a:gd name="T62" fmla="*/ 114 w 284"/>
                  <a:gd name="T63" fmla="*/ 2 h 285"/>
                  <a:gd name="T64" fmla="*/ 142 w 284"/>
                  <a:gd name="T6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5">
                    <a:moveTo>
                      <a:pt x="142" y="0"/>
                    </a:moveTo>
                    <a:lnTo>
                      <a:pt x="171" y="2"/>
                    </a:lnTo>
                    <a:lnTo>
                      <a:pt x="198" y="11"/>
                    </a:lnTo>
                    <a:lnTo>
                      <a:pt x="222" y="24"/>
                    </a:lnTo>
                    <a:lnTo>
                      <a:pt x="242" y="42"/>
                    </a:lnTo>
                    <a:lnTo>
                      <a:pt x="260" y="63"/>
                    </a:lnTo>
                    <a:lnTo>
                      <a:pt x="273" y="87"/>
                    </a:lnTo>
                    <a:lnTo>
                      <a:pt x="282" y="114"/>
                    </a:lnTo>
                    <a:lnTo>
                      <a:pt x="284" y="143"/>
                    </a:lnTo>
                    <a:lnTo>
                      <a:pt x="282" y="171"/>
                    </a:lnTo>
                    <a:lnTo>
                      <a:pt x="273" y="198"/>
                    </a:lnTo>
                    <a:lnTo>
                      <a:pt x="260" y="222"/>
                    </a:lnTo>
                    <a:lnTo>
                      <a:pt x="242" y="244"/>
                    </a:lnTo>
                    <a:lnTo>
                      <a:pt x="222" y="260"/>
                    </a:lnTo>
                    <a:lnTo>
                      <a:pt x="198" y="274"/>
                    </a:lnTo>
                    <a:lnTo>
                      <a:pt x="171" y="282"/>
                    </a:lnTo>
                    <a:lnTo>
                      <a:pt x="142" y="285"/>
                    </a:lnTo>
                    <a:lnTo>
                      <a:pt x="114" y="282"/>
                    </a:lnTo>
                    <a:lnTo>
                      <a:pt x="87" y="274"/>
                    </a:lnTo>
                    <a:lnTo>
                      <a:pt x="63" y="260"/>
                    </a:lnTo>
                    <a:lnTo>
                      <a:pt x="41" y="244"/>
                    </a:lnTo>
                    <a:lnTo>
                      <a:pt x="25" y="222"/>
                    </a:lnTo>
                    <a:lnTo>
                      <a:pt x="11" y="198"/>
                    </a:lnTo>
                    <a:lnTo>
                      <a:pt x="3" y="171"/>
                    </a:lnTo>
                    <a:lnTo>
                      <a:pt x="0" y="143"/>
                    </a:lnTo>
                    <a:lnTo>
                      <a:pt x="3" y="114"/>
                    </a:lnTo>
                    <a:lnTo>
                      <a:pt x="11" y="87"/>
                    </a:lnTo>
                    <a:lnTo>
                      <a:pt x="25" y="63"/>
                    </a:lnTo>
                    <a:lnTo>
                      <a:pt x="41" y="42"/>
                    </a:lnTo>
                    <a:lnTo>
                      <a:pt x="63" y="24"/>
                    </a:lnTo>
                    <a:lnTo>
                      <a:pt x="87" y="11"/>
                    </a:lnTo>
                    <a:lnTo>
                      <a:pt x="114" y="2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76" name="Freeform 209">
                <a:extLst>
                  <a:ext uri="{FF2B5EF4-FFF2-40B4-BE49-F238E27FC236}">
                    <a16:creationId xmlns:a16="http://schemas.microsoft.com/office/drawing/2014/main" id="{9307CC0C-8714-4EEB-A6DB-595A11E9C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1969" y="4361501"/>
                <a:ext cx="226063" cy="28008"/>
              </a:xfrm>
              <a:custGeom>
                <a:avLst/>
                <a:gdLst>
                  <a:gd name="T0" fmla="*/ 71 w 1136"/>
                  <a:gd name="T1" fmla="*/ 0 h 143"/>
                  <a:gd name="T2" fmla="*/ 1065 w 1136"/>
                  <a:gd name="T3" fmla="*/ 0 h 143"/>
                  <a:gd name="T4" fmla="*/ 1084 w 1136"/>
                  <a:gd name="T5" fmla="*/ 2 h 143"/>
                  <a:gd name="T6" fmla="*/ 1101 w 1136"/>
                  <a:gd name="T7" fmla="*/ 9 h 143"/>
                  <a:gd name="T8" fmla="*/ 1115 w 1136"/>
                  <a:gd name="T9" fmla="*/ 21 h 143"/>
                  <a:gd name="T10" fmla="*/ 1126 w 1136"/>
                  <a:gd name="T11" fmla="*/ 35 h 143"/>
                  <a:gd name="T12" fmla="*/ 1134 w 1136"/>
                  <a:gd name="T13" fmla="*/ 52 h 143"/>
                  <a:gd name="T14" fmla="*/ 1136 w 1136"/>
                  <a:gd name="T15" fmla="*/ 71 h 143"/>
                  <a:gd name="T16" fmla="*/ 1134 w 1136"/>
                  <a:gd name="T17" fmla="*/ 91 h 143"/>
                  <a:gd name="T18" fmla="*/ 1126 w 1136"/>
                  <a:gd name="T19" fmla="*/ 107 h 143"/>
                  <a:gd name="T20" fmla="*/ 1115 w 1136"/>
                  <a:gd name="T21" fmla="*/ 122 h 143"/>
                  <a:gd name="T22" fmla="*/ 1101 w 1136"/>
                  <a:gd name="T23" fmla="*/ 132 h 143"/>
                  <a:gd name="T24" fmla="*/ 1084 w 1136"/>
                  <a:gd name="T25" fmla="*/ 139 h 143"/>
                  <a:gd name="T26" fmla="*/ 1065 w 1136"/>
                  <a:gd name="T27" fmla="*/ 143 h 143"/>
                  <a:gd name="T28" fmla="*/ 71 w 1136"/>
                  <a:gd name="T29" fmla="*/ 143 h 143"/>
                  <a:gd name="T30" fmla="*/ 52 w 1136"/>
                  <a:gd name="T31" fmla="*/ 139 h 143"/>
                  <a:gd name="T32" fmla="*/ 35 w 1136"/>
                  <a:gd name="T33" fmla="*/ 132 h 143"/>
                  <a:gd name="T34" fmla="*/ 21 w 1136"/>
                  <a:gd name="T35" fmla="*/ 122 h 143"/>
                  <a:gd name="T36" fmla="*/ 9 w 1136"/>
                  <a:gd name="T37" fmla="*/ 107 h 143"/>
                  <a:gd name="T38" fmla="*/ 3 w 1136"/>
                  <a:gd name="T39" fmla="*/ 91 h 143"/>
                  <a:gd name="T40" fmla="*/ 0 w 1136"/>
                  <a:gd name="T41" fmla="*/ 71 h 143"/>
                  <a:gd name="T42" fmla="*/ 3 w 1136"/>
                  <a:gd name="T43" fmla="*/ 52 h 143"/>
                  <a:gd name="T44" fmla="*/ 9 w 1136"/>
                  <a:gd name="T45" fmla="*/ 35 h 143"/>
                  <a:gd name="T46" fmla="*/ 21 w 1136"/>
                  <a:gd name="T47" fmla="*/ 21 h 143"/>
                  <a:gd name="T48" fmla="*/ 35 w 1136"/>
                  <a:gd name="T49" fmla="*/ 9 h 143"/>
                  <a:gd name="T50" fmla="*/ 52 w 1136"/>
                  <a:gd name="T51" fmla="*/ 2 h 143"/>
                  <a:gd name="T52" fmla="*/ 71 w 1136"/>
                  <a:gd name="T5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36" h="143">
                    <a:moveTo>
                      <a:pt x="71" y="0"/>
                    </a:moveTo>
                    <a:lnTo>
                      <a:pt x="1065" y="0"/>
                    </a:lnTo>
                    <a:lnTo>
                      <a:pt x="1084" y="2"/>
                    </a:lnTo>
                    <a:lnTo>
                      <a:pt x="1101" y="9"/>
                    </a:lnTo>
                    <a:lnTo>
                      <a:pt x="1115" y="21"/>
                    </a:lnTo>
                    <a:lnTo>
                      <a:pt x="1126" y="35"/>
                    </a:lnTo>
                    <a:lnTo>
                      <a:pt x="1134" y="52"/>
                    </a:lnTo>
                    <a:lnTo>
                      <a:pt x="1136" y="71"/>
                    </a:lnTo>
                    <a:lnTo>
                      <a:pt x="1134" y="91"/>
                    </a:lnTo>
                    <a:lnTo>
                      <a:pt x="1126" y="107"/>
                    </a:lnTo>
                    <a:lnTo>
                      <a:pt x="1115" y="122"/>
                    </a:lnTo>
                    <a:lnTo>
                      <a:pt x="1101" y="132"/>
                    </a:lnTo>
                    <a:lnTo>
                      <a:pt x="1084" y="139"/>
                    </a:lnTo>
                    <a:lnTo>
                      <a:pt x="1065" y="143"/>
                    </a:lnTo>
                    <a:lnTo>
                      <a:pt x="71" y="143"/>
                    </a:lnTo>
                    <a:lnTo>
                      <a:pt x="52" y="139"/>
                    </a:lnTo>
                    <a:lnTo>
                      <a:pt x="35" y="132"/>
                    </a:lnTo>
                    <a:lnTo>
                      <a:pt x="21" y="122"/>
                    </a:lnTo>
                    <a:lnTo>
                      <a:pt x="9" y="107"/>
                    </a:lnTo>
                    <a:lnTo>
                      <a:pt x="3" y="91"/>
                    </a:lnTo>
                    <a:lnTo>
                      <a:pt x="0" y="71"/>
                    </a:lnTo>
                    <a:lnTo>
                      <a:pt x="3" y="52"/>
                    </a:lnTo>
                    <a:lnTo>
                      <a:pt x="9" y="35"/>
                    </a:lnTo>
                    <a:lnTo>
                      <a:pt x="21" y="21"/>
                    </a:lnTo>
                    <a:lnTo>
                      <a:pt x="35" y="9"/>
                    </a:lnTo>
                    <a:lnTo>
                      <a:pt x="52" y="2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77" name="Freeform 210">
                <a:extLst>
                  <a:ext uri="{FF2B5EF4-FFF2-40B4-BE49-F238E27FC236}">
                    <a16:creationId xmlns:a16="http://schemas.microsoft.com/office/drawing/2014/main" id="{F97FADF4-DB4D-4FA4-9CB3-F6C5F1922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1969" y="4417517"/>
                <a:ext cx="226063" cy="30008"/>
              </a:xfrm>
              <a:custGeom>
                <a:avLst/>
                <a:gdLst>
                  <a:gd name="T0" fmla="*/ 71 w 1136"/>
                  <a:gd name="T1" fmla="*/ 0 h 142"/>
                  <a:gd name="T2" fmla="*/ 1065 w 1136"/>
                  <a:gd name="T3" fmla="*/ 0 h 142"/>
                  <a:gd name="T4" fmla="*/ 1084 w 1136"/>
                  <a:gd name="T5" fmla="*/ 2 h 142"/>
                  <a:gd name="T6" fmla="*/ 1101 w 1136"/>
                  <a:gd name="T7" fmla="*/ 9 h 142"/>
                  <a:gd name="T8" fmla="*/ 1115 w 1136"/>
                  <a:gd name="T9" fmla="*/ 21 h 142"/>
                  <a:gd name="T10" fmla="*/ 1126 w 1136"/>
                  <a:gd name="T11" fmla="*/ 35 h 142"/>
                  <a:gd name="T12" fmla="*/ 1134 w 1136"/>
                  <a:gd name="T13" fmla="*/ 52 h 142"/>
                  <a:gd name="T14" fmla="*/ 1136 w 1136"/>
                  <a:gd name="T15" fmla="*/ 71 h 142"/>
                  <a:gd name="T16" fmla="*/ 1134 w 1136"/>
                  <a:gd name="T17" fmla="*/ 90 h 142"/>
                  <a:gd name="T18" fmla="*/ 1126 w 1136"/>
                  <a:gd name="T19" fmla="*/ 107 h 142"/>
                  <a:gd name="T20" fmla="*/ 1115 w 1136"/>
                  <a:gd name="T21" fmla="*/ 122 h 142"/>
                  <a:gd name="T22" fmla="*/ 1101 w 1136"/>
                  <a:gd name="T23" fmla="*/ 133 h 142"/>
                  <a:gd name="T24" fmla="*/ 1084 w 1136"/>
                  <a:gd name="T25" fmla="*/ 139 h 142"/>
                  <a:gd name="T26" fmla="*/ 1065 w 1136"/>
                  <a:gd name="T27" fmla="*/ 142 h 142"/>
                  <a:gd name="T28" fmla="*/ 71 w 1136"/>
                  <a:gd name="T29" fmla="*/ 142 h 142"/>
                  <a:gd name="T30" fmla="*/ 52 w 1136"/>
                  <a:gd name="T31" fmla="*/ 139 h 142"/>
                  <a:gd name="T32" fmla="*/ 35 w 1136"/>
                  <a:gd name="T33" fmla="*/ 133 h 142"/>
                  <a:gd name="T34" fmla="*/ 21 w 1136"/>
                  <a:gd name="T35" fmla="*/ 122 h 142"/>
                  <a:gd name="T36" fmla="*/ 9 w 1136"/>
                  <a:gd name="T37" fmla="*/ 107 h 142"/>
                  <a:gd name="T38" fmla="*/ 3 w 1136"/>
                  <a:gd name="T39" fmla="*/ 90 h 142"/>
                  <a:gd name="T40" fmla="*/ 0 w 1136"/>
                  <a:gd name="T41" fmla="*/ 71 h 142"/>
                  <a:gd name="T42" fmla="*/ 3 w 1136"/>
                  <a:gd name="T43" fmla="*/ 52 h 142"/>
                  <a:gd name="T44" fmla="*/ 9 w 1136"/>
                  <a:gd name="T45" fmla="*/ 35 h 142"/>
                  <a:gd name="T46" fmla="*/ 21 w 1136"/>
                  <a:gd name="T47" fmla="*/ 21 h 142"/>
                  <a:gd name="T48" fmla="*/ 35 w 1136"/>
                  <a:gd name="T49" fmla="*/ 9 h 142"/>
                  <a:gd name="T50" fmla="*/ 52 w 1136"/>
                  <a:gd name="T51" fmla="*/ 2 h 142"/>
                  <a:gd name="T52" fmla="*/ 71 w 1136"/>
                  <a:gd name="T53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36" h="142">
                    <a:moveTo>
                      <a:pt x="71" y="0"/>
                    </a:moveTo>
                    <a:lnTo>
                      <a:pt x="1065" y="0"/>
                    </a:lnTo>
                    <a:lnTo>
                      <a:pt x="1084" y="2"/>
                    </a:lnTo>
                    <a:lnTo>
                      <a:pt x="1101" y="9"/>
                    </a:lnTo>
                    <a:lnTo>
                      <a:pt x="1115" y="21"/>
                    </a:lnTo>
                    <a:lnTo>
                      <a:pt x="1126" y="35"/>
                    </a:lnTo>
                    <a:lnTo>
                      <a:pt x="1134" y="52"/>
                    </a:lnTo>
                    <a:lnTo>
                      <a:pt x="1136" y="71"/>
                    </a:lnTo>
                    <a:lnTo>
                      <a:pt x="1134" y="90"/>
                    </a:lnTo>
                    <a:lnTo>
                      <a:pt x="1126" y="107"/>
                    </a:lnTo>
                    <a:lnTo>
                      <a:pt x="1115" y="122"/>
                    </a:lnTo>
                    <a:lnTo>
                      <a:pt x="1101" y="133"/>
                    </a:lnTo>
                    <a:lnTo>
                      <a:pt x="1084" y="139"/>
                    </a:lnTo>
                    <a:lnTo>
                      <a:pt x="1065" y="142"/>
                    </a:lnTo>
                    <a:lnTo>
                      <a:pt x="71" y="142"/>
                    </a:lnTo>
                    <a:lnTo>
                      <a:pt x="52" y="139"/>
                    </a:lnTo>
                    <a:lnTo>
                      <a:pt x="35" y="133"/>
                    </a:lnTo>
                    <a:lnTo>
                      <a:pt x="21" y="122"/>
                    </a:lnTo>
                    <a:lnTo>
                      <a:pt x="9" y="107"/>
                    </a:lnTo>
                    <a:lnTo>
                      <a:pt x="3" y="90"/>
                    </a:lnTo>
                    <a:lnTo>
                      <a:pt x="0" y="71"/>
                    </a:lnTo>
                    <a:lnTo>
                      <a:pt x="3" y="52"/>
                    </a:lnTo>
                    <a:lnTo>
                      <a:pt x="9" y="35"/>
                    </a:lnTo>
                    <a:lnTo>
                      <a:pt x="21" y="21"/>
                    </a:lnTo>
                    <a:lnTo>
                      <a:pt x="35" y="9"/>
                    </a:lnTo>
                    <a:lnTo>
                      <a:pt x="52" y="2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3EDD3B7-B792-455E-A690-22B7FE15EDED}"/>
                </a:ext>
              </a:extLst>
            </p:cNvPr>
            <p:cNvGrpSpPr/>
            <p:nvPr/>
          </p:nvGrpSpPr>
          <p:grpSpPr>
            <a:xfrm>
              <a:off x="6085250" y="2636338"/>
              <a:ext cx="335295" cy="335294"/>
              <a:chOff x="2087827" y="4577605"/>
              <a:chExt cx="290513" cy="290513"/>
            </a:xfrm>
            <a:solidFill>
              <a:schemeClr val="bg1"/>
            </a:solidFill>
          </p:grpSpPr>
          <p:sp>
            <p:nvSpPr>
              <p:cNvPr id="79" name="Freeform 81">
                <a:extLst>
                  <a:ext uri="{FF2B5EF4-FFF2-40B4-BE49-F238E27FC236}">
                    <a16:creationId xmlns:a16="http://schemas.microsoft.com/office/drawing/2014/main" id="{48BF0D51-29EF-427E-B4BD-165B26FC8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640" y="4833193"/>
                <a:ext cx="12700" cy="11113"/>
              </a:xfrm>
              <a:custGeom>
                <a:avLst/>
                <a:gdLst>
                  <a:gd name="T0" fmla="*/ 69 w 137"/>
                  <a:gd name="T1" fmla="*/ 0 h 138"/>
                  <a:gd name="T2" fmla="*/ 87 w 137"/>
                  <a:gd name="T3" fmla="*/ 2 h 138"/>
                  <a:gd name="T4" fmla="*/ 103 w 137"/>
                  <a:gd name="T5" fmla="*/ 9 h 138"/>
                  <a:gd name="T6" fmla="*/ 117 w 137"/>
                  <a:gd name="T7" fmla="*/ 20 h 138"/>
                  <a:gd name="T8" fmla="*/ 128 w 137"/>
                  <a:gd name="T9" fmla="*/ 34 h 138"/>
                  <a:gd name="T10" fmla="*/ 135 w 137"/>
                  <a:gd name="T11" fmla="*/ 51 h 138"/>
                  <a:gd name="T12" fmla="*/ 137 w 137"/>
                  <a:gd name="T13" fmla="*/ 69 h 138"/>
                  <a:gd name="T14" fmla="*/ 135 w 137"/>
                  <a:gd name="T15" fmla="*/ 88 h 138"/>
                  <a:gd name="T16" fmla="*/ 128 w 137"/>
                  <a:gd name="T17" fmla="*/ 104 h 138"/>
                  <a:gd name="T18" fmla="*/ 117 w 137"/>
                  <a:gd name="T19" fmla="*/ 118 h 138"/>
                  <a:gd name="T20" fmla="*/ 103 w 137"/>
                  <a:gd name="T21" fmla="*/ 128 h 138"/>
                  <a:gd name="T22" fmla="*/ 87 w 137"/>
                  <a:gd name="T23" fmla="*/ 135 h 138"/>
                  <a:gd name="T24" fmla="*/ 69 w 137"/>
                  <a:gd name="T25" fmla="*/ 138 h 138"/>
                  <a:gd name="T26" fmla="*/ 50 w 137"/>
                  <a:gd name="T27" fmla="*/ 135 h 138"/>
                  <a:gd name="T28" fmla="*/ 34 w 137"/>
                  <a:gd name="T29" fmla="*/ 128 h 138"/>
                  <a:gd name="T30" fmla="*/ 20 w 137"/>
                  <a:gd name="T31" fmla="*/ 118 h 138"/>
                  <a:gd name="T32" fmla="*/ 9 w 137"/>
                  <a:gd name="T33" fmla="*/ 104 h 138"/>
                  <a:gd name="T34" fmla="*/ 3 w 137"/>
                  <a:gd name="T35" fmla="*/ 88 h 138"/>
                  <a:gd name="T36" fmla="*/ 0 w 137"/>
                  <a:gd name="T37" fmla="*/ 69 h 138"/>
                  <a:gd name="T38" fmla="*/ 3 w 137"/>
                  <a:gd name="T39" fmla="*/ 51 h 138"/>
                  <a:gd name="T40" fmla="*/ 9 w 137"/>
                  <a:gd name="T41" fmla="*/ 34 h 138"/>
                  <a:gd name="T42" fmla="*/ 20 w 137"/>
                  <a:gd name="T43" fmla="*/ 20 h 138"/>
                  <a:gd name="T44" fmla="*/ 34 w 137"/>
                  <a:gd name="T45" fmla="*/ 9 h 138"/>
                  <a:gd name="T46" fmla="*/ 50 w 137"/>
                  <a:gd name="T47" fmla="*/ 2 h 138"/>
                  <a:gd name="T48" fmla="*/ 69 w 137"/>
                  <a:gd name="T4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7" h="138">
                    <a:moveTo>
                      <a:pt x="69" y="0"/>
                    </a:moveTo>
                    <a:lnTo>
                      <a:pt x="87" y="2"/>
                    </a:lnTo>
                    <a:lnTo>
                      <a:pt x="103" y="9"/>
                    </a:lnTo>
                    <a:lnTo>
                      <a:pt x="117" y="20"/>
                    </a:lnTo>
                    <a:lnTo>
                      <a:pt x="128" y="34"/>
                    </a:lnTo>
                    <a:lnTo>
                      <a:pt x="135" y="51"/>
                    </a:lnTo>
                    <a:lnTo>
                      <a:pt x="137" y="69"/>
                    </a:lnTo>
                    <a:lnTo>
                      <a:pt x="135" y="88"/>
                    </a:lnTo>
                    <a:lnTo>
                      <a:pt x="128" y="104"/>
                    </a:lnTo>
                    <a:lnTo>
                      <a:pt x="117" y="118"/>
                    </a:lnTo>
                    <a:lnTo>
                      <a:pt x="103" y="128"/>
                    </a:lnTo>
                    <a:lnTo>
                      <a:pt x="87" y="135"/>
                    </a:lnTo>
                    <a:lnTo>
                      <a:pt x="69" y="138"/>
                    </a:lnTo>
                    <a:lnTo>
                      <a:pt x="50" y="135"/>
                    </a:lnTo>
                    <a:lnTo>
                      <a:pt x="34" y="128"/>
                    </a:lnTo>
                    <a:lnTo>
                      <a:pt x="20" y="118"/>
                    </a:lnTo>
                    <a:lnTo>
                      <a:pt x="9" y="104"/>
                    </a:lnTo>
                    <a:lnTo>
                      <a:pt x="3" y="88"/>
                    </a:lnTo>
                    <a:lnTo>
                      <a:pt x="0" y="69"/>
                    </a:lnTo>
                    <a:lnTo>
                      <a:pt x="3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4" y="9"/>
                    </a:lnTo>
                    <a:lnTo>
                      <a:pt x="50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80" name="Freeform 82">
                <a:extLst>
                  <a:ext uri="{FF2B5EF4-FFF2-40B4-BE49-F238E27FC236}">
                    <a16:creationId xmlns:a16="http://schemas.microsoft.com/office/drawing/2014/main" id="{8046DF5E-DA1E-46C2-AF68-5EC6ED2FC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177" y="4833193"/>
                <a:ext cx="60325" cy="11113"/>
              </a:xfrm>
              <a:custGeom>
                <a:avLst/>
                <a:gdLst>
                  <a:gd name="T0" fmla="*/ 69 w 687"/>
                  <a:gd name="T1" fmla="*/ 0 h 138"/>
                  <a:gd name="T2" fmla="*/ 618 w 687"/>
                  <a:gd name="T3" fmla="*/ 0 h 138"/>
                  <a:gd name="T4" fmla="*/ 636 w 687"/>
                  <a:gd name="T5" fmla="*/ 2 h 138"/>
                  <a:gd name="T6" fmla="*/ 653 w 687"/>
                  <a:gd name="T7" fmla="*/ 9 h 138"/>
                  <a:gd name="T8" fmla="*/ 666 w 687"/>
                  <a:gd name="T9" fmla="*/ 20 h 138"/>
                  <a:gd name="T10" fmla="*/ 677 w 687"/>
                  <a:gd name="T11" fmla="*/ 34 h 138"/>
                  <a:gd name="T12" fmla="*/ 684 w 687"/>
                  <a:gd name="T13" fmla="*/ 51 h 138"/>
                  <a:gd name="T14" fmla="*/ 687 w 687"/>
                  <a:gd name="T15" fmla="*/ 69 h 138"/>
                  <a:gd name="T16" fmla="*/ 684 w 687"/>
                  <a:gd name="T17" fmla="*/ 88 h 138"/>
                  <a:gd name="T18" fmla="*/ 677 w 687"/>
                  <a:gd name="T19" fmla="*/ 104 h 138"/>
                  <a:gd name="T20" fmla="*/ 666 w 687"/>
                  <a:gd name="T21" fmla="*/ 118 h 138"/>
                  <a:gd name="T22" fmla="*/ 653 w 687"/>
                  <a:gd name="T23" fmla="*/ 128 h 138"/>
                  <a:gd name="T24" fmla="*/ 636 w 687"/>
                  <a:gd name="T25" fmla="*/ 135 h 138"/>
                  <a:gd name="T26" fmla="*/ 618 w 687"/>
                  <a:gd name="T27" fmla="*/ 138 h 138"/>
                  <a:gd name="T28" fmla="*/ 69 w 687"/>
                  <a:gd name="T29" fmla="*/ 138 h 138"/>
                  <a:gd name="T30" fmla="*/ 51 w 687"/>
                  <a:gd name="T31" fmla="*/ 135 h 138"/>
                  <a:gd name="T32" fmla="*/ 34 w 687"/>
                  <a:gd name="T33" fmla="*/ 128 h 138"/>
                  <a:gd name="T34" fmla="*/ 20 w 687"/>
                  <a:gd name="T35" fmla="*/ 118 h 138"/>
                  <a:gd name="T36" fmla="*/ 10 w 687"/>
                  <a:gd name="T37" fmla="*/ 104 h 138"/>
                  <a:gd name="T38" fmla="*/ 3 w 687"/>
                  <a:gd name="T39" fmla="*/ 88 h 138"/>
                  <a:gd name="T40" fmla="*/ 0 w 687"/>
                  <a:gd name="T41" fmla="*/ 69 h 138"/>
                  <a:gd name="T42" fmla="*/ 3 w 687"/>
                  <a:gd name="T43" fmla="*/ 51 h 138"/>
                  <a:gd name="T44" fmla="*/ 10 w 687"/>
                  <a:gd name="T45" fmla="*/ 34 h 138"/>
                  <a:gd name="T46" fmla="*/ 20 w 687"/>
                  <a:gd name="T47" fmla="*/ 20 h 138"/>
                  <a:gd name="T48" fmla="*/ 34 w 687"/>
                  <a:gd name="T49" fmla="*/ 9 h 138"/>
                  <a:gd name="T50" fmla="*/ 51 w 687"/>
                  <a:gd name="T51" fmla="*/ 2 h 138"/>
                  <a:gd name="T52" fmla="*/ 69 w 687"/>
                  <a:gd name="T5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87" h="138">
                    <a:moveTo>
                      <a:pt x="69" y="0"/>
                    </a:moveTo>
                    <a:lnTo>
                      <a:pt x="618" y="0"/>
                    </a:lnTo>
                    <a:lnTo>
                      <a:pt x="636" y="2"/>
                    </a:lnTo>
                    <a:lnTo>
                      <a:pt x="653" y="9"/>
                    </a:lnTo>
                    <a:lnTo>
                      <a:pt x="666" y="20"/>
                    </a:lnTo>
                    <a:lnTo>
                      <a:pt x="677" y="34"/>
                    </a:lnTo>
                    <a:lnTo>
                      <a:pt x="684" y="51"/>
                    </a:lnTo>
                    <a:lnTo>
                      <a:pt x="687" y="69"/>
                    </a:lnTo>
                    <a:lnTo>
                      <a:pt x="684" y="88"/>
                    </a:lnTo>
                    <a:lnTo>
                      <a:pt x="677" y="104"/>
                    </a:lnTo>
                    <a:lnTo>
                      <a:pt x="666" y="118"/>
                    </a:lnTo>
                    <a:lnTo>
                      <a:pt x="653" y="128"/>
                    </a:lnTo>
                    <a:lnTo>
                      <a:pt x="636" y="135"/>
                    </a:lnTo>
                    <a:lnTo>
                      <a:pt x="618" y="138"/>
                    </a:lnTo>
                    <a:lnTo>
                      <a:pt x="69" y="138"/>
                    </a:lnTo>
                    <a:lnTo>
                      <a:pt x="51" y="135"/>
                    </a:lnTo>
                    <a:lnTo>
                      <a:pt x="34" y="128"/>
                    </a:lnTo>
                    <a:lnTo>
                      <a:pt x="20" y="118"/>
                    </a:lnTo>
                    <a:lnTo>
                      <a:pt x="10" y="104"/>
                    </a:lnTo>
                    <a:lnTo>
                      <a:pt x="3" y="88"/>
                    </a:lnTo>
                    <a:lnTo>
                      <a:pt x="0" y="69"/>
                    </a:lnTo>
                    <a:lnTo>
                      <a:pt x="3" y="51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9"/>
                    </a:lnTo>
                    <a:lnTo>
                      <a:pt x="51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81" name="Freeform 83">
                <a:extLst>
                  <a:ext uri="{FF2B5EF4-FFF2-40B4-BE49-F238E27FC236}">
                    <a16:creationId xmlns:a16="http://schemas.microsoft.com/office/drawing/2014/main" id="{7F59150B-4EAB-4A8E-843A-86360E3B55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68802" y="4577605"/>
                <a:ext cx="109538" cy="120650"/>
              </a:xfrm>
              <a:custGeom>
                <a:avLst/>
                <a:gdLst>
                  <a:gd name="T0" fmla="*/ 166 w 1235"/>
                  <a:gd name="T1" fmla="*/ 1127 h 1370"/>
                  <a:gd name="T2" fmla="*/ 331 w 1235"/>
                  <a:gd name="T3" fmla="*/ 1200 h 1370"/>
                  <a:gd name="T4" fmla="*/ 617 w 1235"/>
                  <a:gd name="T5" fmla="*/ 1233 h 1370"/>
                  <a:gd name="T6" fmla="*/ 904 w 1235"/>
                  <a:gd name="T7" fmla="*/ 1200 h 1370"/>
                  <a:gd name="T8" fmla="*/ 1069 w 1235"/>
                  <a:gd name="T9" fmla="*/ 1127 h 1370"/>
                  <a:gd name="T10" fmla="*/ 1056 w 1235"/>
                  <a:gd name="T11" fmla="*/ 1014 h 1370"/>
                  <a:gd name="T12" fmla="*/ 796 w 1235"/>
                  <a:gd name="T13" fmla="*/ 1084 h 1370"/>
                  <a:gd name="T14" fmla="*/ 498 w 1235"/>
                  <a:gd name="T15" fmla="*/ 1090 h 1370"/>
                  <a:gd name="T16" fmla="*/ 225 w 1235"/>
                  <a:gd name="T17" fmla="*/ 1033 h 1370"/>
                  <a:gd name="T18" fmla="*/ 140 w 1235"/>
                  <a:gd name="T19" fmla="*/ 818 h 1370"/>
                  <a:gd name="T20" fmla="*/ 233 w 1235"/>
                  <a:gd name="T21" fmla="*/ 889 h 1370"/>
                  <a:gd name="T22" fmla="*/ 442 w 1235"/>
                  <a:gd name="T23" fmla="*/ 946 h 1370"/>
                  <a:gd name="T24" fmla="*/ 738 w 1235"/>
                  <a:gd name="T25" fmla="*/ 953 h 1370"/>
                  <a:gd name="T26" fmla="*/ 970 w 1235"/>
                  <a:gd name="T27" fmla="*/ 903 h 1370"/>
                  <a:gd name="T28" fmla="*/ 1087 w 1235"/>
                  <a:gd name="T29" fmla="*/ 831 h 1370"/>
                  <a:gd name="T30" fmla="*/ 1010 w 1235"/>
                  <a:gd name="T31" fmla="*/ 768 h 1370"/>
                  <a:gd name="T32" fmla="*/ 738 w 1235"/>
                  <a:gd name="T33" fmla="*/ 825 h 1370"/>
                  <a:gd name="T34" fmla="*/ 439 w 1235"/>
                  <a:gd name="T35" fmla="*/ 818 h 1370"/>
                  <a:gd name="T36" fmla="*/ 179 w 1235"/>
                  <a:gd name="T37" fmla="*/ 749 h 1370"/>
                  <a:gd name="T38" fmla="*/ 148 w 1235"/>
                  <a:gd name="T39" fmla="*/ 566 h 1370"/>
                  <a:gd name="T40" fmla="*/ 266 w 1235"/>
                  <a:gd name="T41" fmla="*/ 637 h 1370"/>
                  <a:gd name="T42" fmla="*/ 497 w 1235"/>
                  <a:gd name="T43" fmla="*/ 687 h 1370"/>
                  <a:gd name="T44" fmla="*/ 793 w 1235"/>
                  <a:gd name="T45" fmla="*/ 681 h 1370"/>
                  <a:gd name="T46" fmla="*/ 1003 w 1235"/>
                  <a:gd name="T47" fmla="*/ 622 h 1370"/>
                  <a:gd name="T48" fmla="*/ 1095 w 1235"/>
                  <a:gd name="T49" fmla="*/ 552 h 1370"/>
                  <a:gd name="T50" fmla="*/ 961 w 1235"/>
                  <a:gd name="T51" fmla="*/ 502 h 1370"/>
                  <a:gd name="T52" fmla="*/ 677 w 1235"/>
                  <a:gd name="T53" fmla="*/ 544 h 1370"/>
                  <a:gd name="T54" fmla="*/ 382 w 1235"/>
                  <a:gd name="T55" fmla="*/ 526 h 1370"/>
                  <a:gd name="T56" fmla="*/ 138 w 1235"/>
                  <a:gd name="T57" fmla="*/ 448 h 1370"/>
                  <a:gd name="T58" fmla="*/ 386 w 1235"/>
                  <a:gd name="T59" fmla="*/ 153 h 1370"/>
                  <a:gd name="T60" fmla="*/ 201 w 1235"/>
                  <a:gd name="T61" fmla="*/ 213 h 1370"/>
                  <a:gd name="T62" fmla="*/ 138 w 1235"/>
                  <a:gd name="T63" fmla="*/ 270 h 1370"/>
                  <a:gd name="T64" fmla="*/ 201 w 1235"/>
                  <a:gd name="T65" fmla="*/ 328 h 1370"/>
                  <a:gd name="T66" fmla="*/ 386 w 1235"/>
                  <a:gd name="T67" fmla="*/ 388 h 1370"/>
                  <a:gd name="T68" fmla="*/ 682 w 1235"/>
                  <a:gd name="T69" fmla="*/ 407 h 1370"/>
                  <a:gd name="T70" fmla="*/ 938 w 1235"/>
                  <a:gd name="T71" fmla="*/ 366 h 1370"/>
                  <a:gd name="T72" fmla="*/ 1075 w 1235"/>
                  <a:gd name="T73" fmla="*/ 302 h 1370"/>
                  <a:gd name="T74" fmla="*/ 1088 w 1235"/>
                  <a:gd name="T75" fmla="*/ 250 h 1370"/>
                  <a:gd name="T76" fmla="*/ 975 w 1235"/>
                  <a:gd name="T77" fmla="*/ 187 h 1370"/>
                  <a:gd name="T78" fmla="*/ 743 w 1235"/>
                  <a:gd name="T79" fmla="*/ 139 h 1370"/>
                  <a:gd name="T80" fmla="*/ 697 w 1235"/>
                  <a:gd name="T81" fmla="*/ 1 h 1370"/>
                  <a:gd name="T82" fmla="*/ 946 w 1235"/>
                  <a:gd name="T83" fmla="*/ 37 h 1370"/>
                  <a:gd name="T84" fmla="*/ 1138 w 1235"/>
                  <a:gd name="T85" fmla="*/ 116 h 1370"/>
                  <a:gd name="T86" fmla="*/ 1232 w 1235"/>
                  <a:gd name="T87" fmla="*/ 240 h 1370"/>
                  <a:gd name="T88" fmla="*/ 1234 w 1235"/>
                  <a:gd name="T89" fmla="*/ 280 h 1370"/>
                  <a:gd name="T90" fmla="*/ 1223 w 1235"/>
                  <a:gd name="T91" fmla="*/ 1144 h 1370"/>
                  <a:gd name="T92" fmla="*/ 1110 w 1235"/>
                  <a:gd name="T93" fmla="*/ 1265 h 1370"/>
                  <a:gd name="T94" fmla="*/ 910 w 1235"/>
                  <a:gd name="T95" fmla="*/ 1340 h 1370"/>
                  <a:gd name="T96" fmla="*/ 667 w 1235"/>
                  <a:gd name="T97" fmla="*/ 1370 h 1370"/>
                  <a:gd name="T98" fmla="*/ 420 w 1235"/>
                  <a:gd name="T99" fmla="*/ 1357 h 1370"/>
                  <a:gd name="T100" fmla="*/ 197 w 1235"/>
                  <a:gd name="T101" fmla="*/ 1300 h 1370"/>
                  <a:gd name="T102" fmla="*/ 44 w 1235"/>
                  <a:gd name="T103" fmla="*/ 1198 h 1370"/>
                  <a:gd name="T104" fmla="*/ 0 w 1235"/>
                  <a:gd name="T105" fmla="*/ 285 h 1370"/>
                  <a:gd name="T106" fmla="*/ 1 w 1235"/>
                  <a:gd name="T107" fmla="*/ 273 h 1370"/>
                  <a:gd name="T108" fmla="*/ 45 w 1235"/>
                  <a:gd name="T109" fmla="*/ 161 h 1370"/>
                  <a:gd name="T110" fmla="*/ 203 w 1235"/>
                  <a:gd name="T111" fmla="*/ 63 h 1370"/>
                  <a:gd name="T112" fmla="*/ 435 w 1235"/>
                  <a:gd name="T113" fmla="*/ 10 h 1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35" h="1370">
                    <a:moveTo>
                      <a:pt x="138" y="993"/>
                    </a:moveTo>
                    <a:lnTo>
                      <a:pt x="138" y="1081"/>
                    </a:lnTo>
                    <a:lnTo>
                      <a:pt x="141" y="1095"/>
                    </a:lnTo>
                    <a:lnTo>
                      <a:pt x="150" y="1111"/>
                    </a:lnTo>
                    <a:lnTo>
                      <a:pt x="166" y="1127"/>
                    </a:lnTo>
                    <a:lnTo>
                      <a:pt x="188" y="1143"/>
                    </a:lnTo>
                    <a:lnTo>
                      <a:pt x="216" y="1159"/>
                    </a:lnTo>
                    <a:lnTo>
                      <a:pt x="249" y="1174"/>
                    </a:lnTo>
                    <a:lnTo>
                      <a:pt x="287" y="1188"/>
                    </a:lnTo>
                    <a:lnTo>
                      <a:pt x="331" y="1200"/>
                    </a:lnTo>
                    <a:lnTo>
                      <a:pt x="379" y="1211"/>
                    </a:lnTo>
                    <a:lnTo>
                      <a:pt x="432" y="1220"/>
                    </a:lnTo>
                    <a:lnTo>
                      <a:pt x="490" y="1227"/>
                    </a:lnTo>
                    <a:lnTo>
                      <a:pt x="551" y="1232"/>
                    </a:lnTo>
                    <a:lnTo>
                      <a:pt x="617" y="1233"/>
                    </a:lnTo>
                    <a:lnTo>
                      <a:pt x="683" y="1232"/>
                    </a:lnTo>
                    <a:lnTo>
                      <a:pt x="745" y="1227"/>
                    </a:lnTo>
                    <a:lnTo>
                      <a:pt x="803" y="1220"/>
                    </a:lnTo>
                    <a:lnTo>
                      <a:pt x="856" y="1211"/>
                    </a:lnTo>
                    <a:lnTo>
                      <a:pt x="904" y="1200"/>
                    </a:lnTo>
                    <a:lnTo>
                      <a:pt x="948" y="1188"/>
                    </a:lnTo>
                    <a:lnTo>
                      <a:pt x="986" y="1174"/>
                    </a:lnTo>
                    <a:lnTo>
                      <a:pt x="1019" y="1159"/>
                    </a:lnTo>
                    <a:lnTo>
                      <a:pt x="1047" y="1143"/>
                    </a:lnTo>
                    <a:lnTo>
                      <a:pt x="1069" y="1127"/>
                    </a:lnTo>
                    <a:lnTo>
                      <a:pt x="1085" y="1111"/>
                    </a:lnTo>
                    <a:lnTo>
                      <a:pt x="1094" y="1095"/>
                    </a:lnTo>
                    <a:lnTo>
                      <a:pt x="1098" y="1081"/>
                    </a:lnTo>
                    <a:lnTo>
                      <a:pt x="1098" y="993"/>
                    </a:lnTo>
                    <a:lnTo>
                      <a:pt x="1056" y="1014"/>
                    </a:lnTo>
                    <a:lnTo>
                      <a:pt x="1010" y="1033"/>
                    </a:lnTo>
                    <a:lnTo>
                      <a:pt x="961" y="1049"/>
                    </a:lnTo>
                    <a:lnTo>
                      <a:pt x="908" y="1063"/>
                    </a:lnTo>
                    <a:lnTo>
                      <a:pt x="853" y="1075"/>
                    </a:lnTo>
                    <a:lnTo>
                      <a:pt x="796" y="1084"/>
                    </a:lnTo>
                    <a:lnTo>
                      <a:pt x="738" y="1090"/>
                    </a:lnTo>
                    <a:lnTo>
                      <a:pt x="677" y="1094"/>
                    </a:lnTo>
                    <a:lnTo>
                      <a:pt x="617" y="1095"/>
                    </a:lnTo>
                    <a:lnTo>
                      <a:pt x="557" y="1094"/>
                    </a:lnTo>
                    <a:lnTo>
                      <a:pt x="498" y="1090"/>
                    </a:lnTo>
                    <a:lnTo>
                      <a:pt x="439" y="1084"/>
                    </a:lnTo>
                    <a:lnTo>
                      <a:pt x="382" y="1075"/>
                    </a:lnTo>
                    <a:lnTo>
                      <a:pt x="327" y="1063"/>
                    </a:lnTo>
                    <a:lnTo>
                      <a:pt x="275" y="1049"/>
                    </a:lnTo>
                    <a:lnTo>
                      <a:pt x="225" y="1033"/>
                    </a:lnTo>
                    <a:lnTo>
                      <a:pt x="179" y="1014"/>
                    </a:lnTo>
                    <a:lnTo>
                      <a:pt x="138" y="993"/>
                    </a:lnTo>
                    <a:close/>
                    <a:moveTo>
                      <a:pt x="138" y="728"/>
                    </a:moveTo>
                    <a:lnTo>
                      <a:pt x="138" y="806"/>
                    </a:lnTo>
                    <a:lnTo>
                      <a:pt x="140" y="818"/>
                    </a:lnTo>
                    <a:lnTo>
                      <a:pt x="148" y="831"/>
                    </a:lnTo>
                    <a:lnTo>
                      <a:pt x="162" y="845"/>
                    </a:lnTo>
                    <a:lnTo>
                      <a:pt x="181" y="859"/>
                    </a:lnTo>
                    <a:lnTo>
                      <a:pt x="204" y="874"/>
                    </a:lnTo>
                    <a:lnTo>
                      <a:pt x="233" y="889"/>
                    </a:lnTo>
                    <a:lnTo>
                      <a:pt x="266" y="903"/>
                    </a:lnTo>
                    <a:lnTo>
                      <a:pt x="303" y="915"/>
                    </a:lnTo>
                    <a:lnTo>
                      <a:pt x="346" y="927"/>
                    </a:lnTo>
                    <a:lnTo>
                      <a:pt x="392" y="938"/>
                    </a:lnTo>
                    <a:lnTo>
                      <a:pt x="442" y="946"/>
                    </a:lnTo>
                    <a:lnTo>
                      <a:pt x="497" y="953"/>
                    </a:lnTo>
                    <a:lnTo>
                      <a:pt x="555" y="957"/>
                    </a:lnTo>
                    <a:lnTo>
                      <a:pt x="617" y="958"/>
                    </a:lnTo>
                    <a:lnTo>
                      <a:pt x="679" y="957"/>
                    </a:lnTo>
                    <a:lnTo>
                      <a:pt x="738" y="953"/>
                    </a:lnTo>
                    <a:lnTo>
                      <a:pt x="793" y="946"/>
                    </a:lnTo>
                    <a:lnTo>
                      <a:pt x="843" y="938"/>
                    </a:lnTo>
                    <a:lnTo>
                      <a:pt x="890" y="927"/>
                    </a:lnTo>
                    <a:lnTo>
                      <a:pt x="932" y="915"/>
                    </a:lnTo>
                    <a:lnTo>
                      <a:pt x="970" y="903"/>
                    </a:lnTo>
                    <a:lnTo>
                      <a:pt x="1003" y="889"/>
                    </a:lnTo>
                    <a:lnTo>
                      <a:pt x="1031" y="874"/>
                    </a:lnTo>
                    <a:lnTo>
                      <a:pt x="1055" y="859"/>
                    </a:lnTo>
                    <a:lnTo>
                      <a:pt x="1073" y="845"/>
                    </a:lnTo>
                    <a:lnTo>
                      <a:pt x="1087" y="831"/>
                    </a:lnTo>
                    <a:lnTo>
                      <a:pt x="1095" y="818"/>
                    </a:lnTo>
                    <a:lnTo>
                      <a:pt x="1098" y="806"/>
                    </a:lnTo>
                    <a:lnTo>
                      <a:pt x="1098" y="728"/>
                    </a:lnTo>
                    <a:lnTo>
                      <a:pt x="1056" y="749"/>
                    </a:lnTo>
                    <a:lnTo>
                      <a:pt x="1010" y="768"/>
                    </a:lnTo>
                    <a:lnTo>
                      <a:pt x="961" y="784"/>
                    </a:lnTo>
                    <a:lnTo>
                      <a:pt x="908" y="798"/>
                    </a:lnTo>
                    <a:lnTo>
                      <a:pt x="853" y="809"/>
                    </a:lnTo>
                    <a:lnTo>
                      <a:pt x="796" y="818"/>
                    </a:lnTo>
                    <a:lnTo>
                      <a:pt x="738" y="825"/>
                    </a:lnTo>
                    <a:lnTo>
                      <a:pt x="677" y="829"/>
                    </a:lnTo>
                    <a:lnTo>
                      <a:pt x="617" y="830"/>
                    </a:lnTo>
                    <a:lnTo>
                      <a:pt x="557" y="829"/>
                    </a:lnTo>
                    <a:lnTo>
                      <a:pt x="498" y="825"/>
                    </a:lnTo>
                    <a:lnTo>
                      <a:pt x="439" y="818"/>
                    </a:lnTo>
                    <a:lnTo>
                      <a:pt x="382" y="809"/>
                    </a:lnTo>
                    <a:lnTo>
                      <a:pt x="327" y="798"/>
                    </a:lnTo>
                    <a:lnTo>
                      <a:pt x="275" y="784"/>
                    </a:lnTo>
                    <a:lnTo>
                      <a:pt x="225" y="768"/>
                    </a:lnTo>
                    <a:lnTo>
                      <a:pt x="179" y="749"/>
                    </a:lnTo>
                    <a:lnTo>
                      <a:pt x="138" y="728"/>
                    </a:lnTo>
                    <a:close/>
                    <a:moveTo>
                      <a:pt x="138" y="448"/>
                    </a:moveTo>
                    <a:lnTo>
                      <a:pt x="138" y="540"/>
                    </a:lnTo>
                    <a:lnTo>
                      <a:pt x="140" y="552"/>
                    </a:lnTo>
                    <a:lnTo>
                      <a:pt x="148" y="566"/>
                    </a:lnTo>
                    <a:lnTo>
                      <a:pt x="162" y="579"/>
                    </a:lnTo>
                    <a:lnTo>
                      <a:pt x="181" y="594"/>
                    </a:lnTo>
                    <a:lnTo>
                      <a:pt x="204" y="608"/>
                    </a:lnTo>
                    <a:lnTo>
                      <a:pt x="233" y="622"/>
                    </a:lnTo>
                    <a:lnTo>
                      <a:pt x="266" y="637"/>
                    </a:lnTo>
                    <a:lnTo>
                      <a:pt x="303" y="650"/>
                    </a:lnTo>
                    <a:lnTo>
                      <a:pt x="346" y="662"/>
                    </a:lnTo>
                    <a:lnTo>
                      <a:pt x="392" y="672"/>
                    </a:lnTo>
                    <a:lnTo>
                      <a:pt x="442" y="681"/>
                    </a:lnTo>
                    <a:lnTo>
                      <a:pt x="497" y="687"/>
                    </a:lnTo>
                    <a:lnTo>
                      <a:pt x="555" y="692"/>
                    </a:lnTo>
                    <a:lnTo>
                      <a:pt x="617" y="693"/>
                    </a:lnTo>
                    <a:lnTo>
                      <a:pt x="679" y="692"/>
                    </a:lnTo>
                    <a:lnTo>
                      <a:pt x="738" y="687"/>
                    </a:lnTo>
                    <a:lnTo>
                      <a:pt x="793" y="681"/>
                    </a:lnTo>
                    <a:lnTo>
                      <a:pt x="843" y="672"/>
                    </a:lnTo>
                    <a:lnTo>
                      <a:pt x="890" y="662"/>
                    </a:lnTo>
                    <a:lnTo>
                      <a:pt x="932" y="650"/>
                    </a:lnTo>
                    <a:lnTo>
                      <a:pt x="970" y="637"/>
                    </a:lnTo>
                    <a:lnTo>
                      <a:pt x="1003" y="622"/>
                    </a:lnTo>
                    <a:lnTo>
                      <a:pt x="1031" y="608"/>
                    </a:lnTo>
                    <a:lnTo>
                      <a:pt x="1055" y="594"/>
                    </a:lnTo>
                    <a:lnTo>
                      <a:pt x="1073" y="579"/>
                    </a:lnTo>
                    <a:lnTo>
                      <a:pt x="1087" y="566"/>
                    </a:lnTo>
                    <a:lnTo>
                      <a:pt x="1095" y="552"/>
                    </a:lnTo>
                    <a:lnTo>
                      <a:pt x="1098" y="540"/>
                    </a:lnTo>
                    <a:lnTo>
                      <a:pt x="1098" y="448"/>
                    </a:lnTo>
                    <a:lnTo>
                      <a:pt x="1056" y="468"/>
                    </a:lnTo>
                    <a:lnTo>
                      <a:pt x="1010" y="486"/>
                    </a:lnTo>
                    <a:lnTo>
                      <a:pt x="961" y="502"/>
                    </a:lnTo>
                    <a:lnTo>
                      <a:pt x="908" y="515"/>
                    </a:lnTo>
                    <a:lnTo>
                      <a:pt x="853" y="526"/>
                    </a:lnTo>
                    <a:lnTo>
                      <a:pt x="796" y="534"/>
                    </a:lnTo>
                    <a:lnTo>
                      <a:pt x="738" y="540"/>
                    </a:lnTo>
                    <a:lnTo>
                      <a:pt x="677" y="544"/>
                    </a:lnTo>
                    <a:lnTo>
                      <a:pt x="617" y="545"/>
                    </a:lnTo>
                    <a:lnTo>
                      <a:pt x="557" y="544"/>
                    </a:lnTo>
                    <a:lnTo>
                      <a:pt x="498" y="540"/>
                    </a:lnTo>
                    <a:lnTo>
                      <a:pt x="439" y="534"/>
                    </a:lnTo>
                    <a:lnTo>
                      <a:pt x="382" y="526"/>
                    </a:lnTo>
                    <a:lnTo>
                      <a:pt x="327" y="515"/>
                    </a:lnTo>
                    <a:lnTo>
                      <a:pt x="275" y="502"/>
                    </a:lnTo>
                    <a:lnTo>
                      <a:pt x="225" y="486"/>
                    </a:lnTo>
                    <a:lnTo>
                      <a:pt x="179" y="468"/>
                    </a:lnTo>
                    <a:lnTo>
                      <a:pt x="138" y="448"/>
                    </a:lnTo>
                    <a:close/>
                    <a:moveTo>
                      <a:pt x="617" y="133"/>
                    </a:moveTo>
                    <a:lnTo>
                      <a:pt x="553" y="135"/>
                    </a:lnTo>
                    <a:lnTo>
                      <a:pt x="492" y="139"/>
                    </a:lnTo>
                    <a:lnTo>
                      <a:pt x="437" y="145"/>
                    </a:lnTo>
                    <a:lnTo>
                      <a:pt x="386" y="153"/>
                    </a:lnTo>
                    <a:lnTo>
                      <a:pt x="339" y="163"/>
                    </a:lnTo>
                    <a:lnTo>
                      <a:pt x="298" y="175"/>
                    </a:lnTo>
                    <a:lnTo>
                      <a:pt x="261" y="187"/>
                    </a:lnTo>
                    <a:lnTo>
                      <a:pt x="228" y="200"/>
                    </a:lnTo>
                    <a:lnTo>
                      <a:pt x="201" y="213"/>
                    </a:lnTo>
                    <a:lnTo>
                      <a:pt x="178" y="226"/>
                    </a:lnTo>
                    <a:lnTo>
                      <a:pt x="160" y="238"/>
                    </a:lnTo>
                    <a:lnTo>
                      <a:pt x="148" y="250"/>
                    </a:lnTo>
                    <a:lnTo>
                      <a:pt x="140" y="261"/>
                    </a:lnTo>
                    <a:lnTo>
                      <a:pt x="138" y="270"/>
                    </a:lnTo>
                    <a:lnTo>
                      <a:pt x="140" y="280"/>
                    </a:lnTo>
                    <a:lnTo>
                      <a:pt x="148" y="290"/>
                    </a:lnTo>
                    <a:lnTo>
                      <a:pt x="160" y="302"/>
                    </a:lnTo>
                    <a:lnTo>
                      <a:pt x="178" y="315"/>
                    </a:lnTo>
                    <a:lnTo>
                      <a:pt x="201" y="328"/>
                    </a:lnTo>
                    <a:lnTo>
                      <a:pt x="228" y="341"/>
                    </a:lnTo>
                    <a:lnTo>
                      <a:pt x="261" y="354"/>
                    </a:lnTo>
                    <a:lnTo>
                      <a:pt x="298" y="366"/>
                    </a:lnTo>
                    <a:lnTo>
                      <a:pt x="339" y="378"/>
                    </a:lnTo>
                    <a:lnTo>
                      <a:pt x="386" y="388"/>
                    </a:lnTo>
                    <a:lnTo>
                      <a:pt x="437" y="396"/>
                    </a:lnTo>
                    <a:lnTo>
                      <a:pt x="492" y="403"/>
                    </a:lnTo>
                    <a:lnTo>
                      <a:pt x="553" y="407"/>
                    </a:lnTo>
                    <a:lnTo>
                      <a:pt x="617" y="408"/>
                    </a:lnTo>
                    <a:lnTo>
                      <a:pt x="682" y="407"/>
                    </a:lnTo>
                    <a:lnTo>
                      <a:pt x="743" y="403"/>
                    </a:lnTo>
                    <a:lnTo>
                      <a:pt x="798" y="396"/>
                    </a:lnTo>
                    <a:lnTo>
                      <a:pt x="849" y="388"/>
                    </a:lnTo>
                    <a:lnTo>
                      <a:pt x="896" y="378"/>
                    </a:lnTo>
                    <a:lnTo>
                      <a:pt x="938" y="366"/>
                    </a:lnTo>
                    <a:lnTo>
                      <a:pt x="975" y="354"/>
                    </a:lnTo>
                    <a:lnTo>
                      <a:pt x="1007" y="341"/>
                    </a:lnTo>
                    <a:lnTo>
                      <a:pt x="1035" y="328"/>
                    </a:lnTo>
                    <a:lnTo>
                      <a:pt x="1057" y="315"/>
                    </a:lnTo>
                    <a:lnTo>
                      <a:pt x="1075" y="302"/>
                    </a:lnTo>
                    <a:lnTo>
                      <a:pt x="1088" y="290"/>
                    </a:lnTo>
                    <a:lnTo>
                      <a:pt x="1095" y="280"/>
                    </a:lnTo>
                    <a:lnTo>
                      <a:pt x="1098" y="270"/>
                    </a:lnTo>
                    <a:lnTo>
                      <a:pt x="1095" y="261"/>
                    </a:lnTo>
                    <a:lnTo>
                      <a:pt x="1088" y="250"/>
                    </a:lnTo>
                    <a:lnTo>
                      <a:pt x="1075" y="238"/>
                    </a:lnTo>
                    <a:lnTo>
                      <a:pt x="1057" y="226"/>
                    </a:lnTo>
                    <a:lnTo>
                      <a:pt x="1035" y="213"/>
                    </a:lnTo>
                    <a:lnTo>
                      <a:pt x="1007" y="200"/>
                    </a:lnTo>
                    <a:lnTo>
                      <a:pt x="975" y="187"/>
                    </a:lnTo>
                    <a:lnTo>
                      <a:pt x="938" y="175"/>
                    </a:lnTo>
                    <a:lnTo>
                      <a:pt x="896" y="163"/>
                    </a:lnTo>
                    <a:lnTo>
                      <a:pt x="849" y="153"/>
                    </a:lnTo>
                    <a:lnTo>
                      <a:pt x="798" y="145"/>
                    </a:lnTo>
                    <a:lnTo>
                      <a:pt x="743" y="139"/>
                    </a:lnTo>
                    <a:lnTo>
                      <a:pt x="682" y="135"/>
                    </a:lnTo>
                    <a:lnTo>
                      <a:pt x="617" y="133"/>
                    </a:lnTo>
                    <a:close/>
                    <a:moveTo>
                      <a:pt x="591" y="0"/>
                    </a:moveTo>
                    <a:lnTo>
                      <a:pt x="644" y="0"/>
                    </a:lnTo>
                    <a:lnTo>
                      <a:pt x="697" y="1"/>
                    </a:lnTo>
                    <a:lnTo>
                      <a:pt x="749" y="5"/>
                    </a:lnTo>
                    <a:lnTo>
                      <a:pt x="801" y="10"/>
                    </a:lnTo>
                    <a:lnTo>
                      <a:pt x="851" y="17"/>
                    </a:lnTo>
                    <a:lnTo>
                      <a:pt x="899" y="26"/>
                    </a:lnTo>
                    <a:lnTo>
                      <a:pt x="946" y="37"/>
                    </a:lnTo>
                    <a:lnTo>
                      <a:pt x="990" y="49"/>
                    </a:lnTo>
                    <a:lnTo>
                      <a:pt x="1032" y="63"/>
                    </a:lnTo>
                    <a:lnTo>
                      <a:pt x="1071" y="79"/>
                    </a:lnTo>
                    <a:lnTo>
                      <a:pt x="1107" y="96"/>
                    </a:lnTo>
                    <a:lnTo>
                      <a:pt x="1138" y="116"/>
                    </a:lnTo>
                    <a:lnTo>
                      <a:pt x="1166" y="138"/>
                    </a:lnTo>
                    <a:lnTo>
                      <a:pt x="1190" y="161"/>
                    </a:lnTo>
                    <a:lnTo>
                      <a:pt x="1209" y="186"/>
                    </a:lnTo>
                    <a:lnTo>
                      <a:pt x="1223" y="212"/>
                    </a:lnTo>
                    <a:lnTo>
                      <a:pt x="1232" y="240"/>
                    </a:lnTo>
                    <a:lnTo>
                      <a:pt x="1235" y="270"/>
                    </a:lnTo>
                    <a:lnTo>
                      <a:pt x="1234" y="273"/>
                    </a:lnTo>
                    <a:lnTo>
                      <a:pt x="1234" y="275"/>
                    </a:lnTo>
                    <a:lnTo>
                      <a:pt x="1233" y="277"/>
                    </a:lnTo>
                    <a:lnTo>
                      <a:pt x="1234" y="280"/>
                    </a:lnTo>
                    <a:lnTo>
                      <a:pt x="1234" y="282"/>
                    </a:lnTo>
                    <a:lnTo>
                      <a:pt x="1235" y="285"/>
                    </a:lnTo>
                    <a:lnTo>
                      <a:pt x="1235" y="1081"/>
                    </a:lnTo>
                    <a:lnTo>
                      <a:pt x="1232" y="1113"/>
                    </a:lnTo>
                    <a:lnTo>
                      <a:pt x="1223" y="1144"/>
                    </a:lnTo>
                    <a:lnTo>
                      <a:pt x="1210" y="1172"/>
                    </a:lnTo>
                    <a:lnTo>
                      <a:pt x="1191" y="1198"/>
                    </a:lnTo>
                    <a:lnTo>
                      <a:pt x="1168" y="1222"/>
                    </a:lnTo>
                    <a:lnTo>
                      <a:pt x="1141" y="1245"/>
                    </a:lnTo>
                    <a:lnTo>
                      <a:pt x="1110" y="1265"/>
                    </a:lnTo>
                    <a:lnTo>
                      <a:pt x="1075" y="1284"/>
                    </a:lnTo>
                    <a:lnTo>
                      <a:pt x="1038" y="1300"/>
                    </a:lnTo>
                    <a:lnTo>
                      <a:pt x="997" y="1315"/>
                    </a:lnTo>
                    <a:lnTo>
                      <a:pt x="955" y="1328"/>
                    </a:lnTo>
                    <a:lnTo>
                      <a:pt x="910" y="1340"/>
                    </a:lnTo>
                    <a:lnTo>
                      <a:pt x="864" y="1349"/>
                    </a:lnTo>
                    <a:lnTo>
                      <a:pt x="816" y="1357"/>
                    </a:lnTo>
                    <a:lnTo>
                      <a:pt x="767" y="1363"/>
                    </a:lnTo>
                    <a:lnTo>
                      <a:pt x="717" y="1367"/>
                    </a:lnTo>
                    <a:lnTo>
                      <a:pt x="667" y="1370"/>
                    </a:lnTo>
                    <a:lnTo>
                      <a:pt x="617" y="1370"/>
                    </a:lnTo>
                    <a:lnTo>
                      <a:pt x="567" y="1370"/>
                    </a:lnTo>
                    <a:lnTo>
                      <a:pt x="518" y="1367"/>
                    </a:lnTo>
                    <a:lnTo>
                      <a:pt x="468" y="1363"/>
                    </a:lnTo>
                    <a:lnTo>
                      <a:pt x="420" y="1357"/>
                    </a:lnTo>
                    <a:lnTo>
                      <a:pt x="372" y="1349"/>
                    </a:lnTo>
                    <a:lnTo>
                      <a:pt x="325" y="1340"/>
                    </a:lnTo>
                    <a:lnTo>
                      <a:pt x="281" y="1328"/>
                    </a:lnTo>
                    <a:lnTo>
                      <a:pt x="238" y="1315"/>
                    </a:lnTo>
                    <a:lnTo>
                      <a:pt x="197" y="1300"/>
                    </a:lnTo>
                    <a:lnTo>
                      <a:pt x="160" y="1284"/>
                    </a:lnTo>
                    <a:lnTo>
                      <a:pt x="125" y="1265"/>
                    </a:lnTo>
                    <a:lnTo>
                      <a:pt x="94" y="1245"/>
                    </a:lnTo>
                    <a:lnTo>
                      <a:pt x="67" y="1222"/>
                    </a:lnTo>
                    <a:lnTo>
                      <a:pt x="44" y="1198"/>
                    </a:lnTo>
                    <a:lnTo>
                      <a:pt x="26" y="1172"/>
                    </a:lnTo>
                    <a:lnTo>
                      <a:pt x="12" y="1144"/>
                    </a:lnTo>
                    <a:lnTo>
                      <a:pt x="3" y="1113"/>
                    </a:lnTo>
                    <a:lnTo>
                      <a:pt x="0" y="1081"/>
                    </a:lnTo>
                    <a:lnTo>
                      <a:pt x="0" y="285"/>
                    </a:lnTo>
                    <a:lnTo>
                      <a:pt x="1" y="282"/>
                    </a:lnTo>
                    <a:lnTo>
                      <a:pt x="1" y="280"/>
                    </a:lnTo>
                    <a:lnTo>
                      <a:pt x="2" y="277"/>
                    </a:lnTo>
                    <a:lnTo>
                      <a:pt x="2" y="275"/>
                    </a:lnTo>
                    <a:lnTo>
                      <a:pt x="1" y="273"/>
                    </a:lnTo>
                    <a:lnTo>
                      <a:pt x="0" y="270"/>
                    </a:lnTo>
                    <a:lnTo>
                      <a:pt x="3" y="240"/>
                    </a:lnTo>
                    <a:lnTo>
                      <a:pt x="12" y="212"/>
                    </a:lnTo>
                    <a:lnTo>
                      <a:pt x="26" y="186"/>
                    </a:lnTo>
                    <a:lnTo>
                      <a:pt x="45" y="161"/>
                    </a:lnTo>
                    <a:lnTo>
                      <a:pt x="69" y="138"/>
                    </a:lnTo>
                    <a:lnTo>
                      <a:pt x="97" y="116"/>
                    </a:lnTo>
                    <a:lnTo>
                      <a:pt x="129" y="96"/>
                    </a:lnTo>
                    <a:lnTo>
                      <a:pt x="164" y="79"/>
                    </a:lnTo>
                    <a:lnTo>
                      <a:pt x="203" y="63"/>
                    </a:lnTo>
                    <a:lnTo>
                      <a:pt x="245" y="49"/>
                    </a:lnTo>
                    <a:lnTo>
                      <a:pt x="289" y="37"/>
                    </a:lnTo>
                    <a:lnTo>
                      <a:pt x="336" y="26"/>
                    </a:lnTo>
                    <a:lnTo>
                      <a:pt x="385" y="17"/>
                    </a:lnTo>
                    <a:lnTo>
                      <a:pt x="435" y="10"/>
                    </a:lnTo>
                    <a:lnTo>
                      <a:pt x="486" y="5"/>
                    </a:lnTo>
                    <a:lnTo>
                      <a:pt x="538" y="1"/>
                    </a:lnTo>
                    <a:lnTo>
                      <a:pt x="5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82" name="Freeform 84">
                <a:extLst>
                  <a:ext uri="{FF2B5EF4-FFF2-40B4-BE49-F238E27FC236}">
                    <a16:creationId xmlns:a16="http://schemas.microsoft.com/office/drawing/2014/main" id="{30901808-3D6E-4B4E-A8C9-EF4D55CAF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5452" y="4637930"/>
                <a:ext cx="96838" cy="109538"/>
              </a:xfrm>
              <a:custGeom>
                <a:avLst/>
                <a:gdLst>
                  <a:gd name="T0" fmla="*/ 909 w 1098"/>
                  <a:gd name="T1" fmla="*/ 2 h 1239"/>
                  <a:gd name="T2" fmla="*/ 940 w 1098"/>
                  <a:gd name="T3" fmla="*/ 20 h 1239"/>
                  <a:gd name="T4" fmla="*/ 1078 w 1098"/>
                  <a:gd name="T5" fmla="*/ 157 h 1239"/>
                  <a:gd name="T6" fmla="*/ 1088 w 1098"/>
                  <a:gd name="T7" fmla="*/ 171 h 1239"/>
                  <a:gd name="T8" fmla="*/ 1097 w 1098"/>
                  <a:gd name="T9" fmla="*/ 201 h 1239"/>
                  <a:gd name="T10" fmla="*/ 1097 w 1098"/>
                  <a:gd name="T11" fmla="*/ 215 h 1239"/>
                  <a:gd name="T12" fmla="*/ 1089 w 1098"/>
                  <a:gd name="T13" fmla="*/ 240 h 1239"/>
                  <a:gd name="T14" fmla="*/ 1077 w 1098"/>
                  <a:gd name="T15" fmla="*/ 255 h 1239"/>
                  <a:gd name="T16" fmla="*/ 926 w 1098"/>
                  <a:gd name="T17" fmla="*/ 403 h 1239"/>
                  <a:gd name="T18" fmla="*/ 892 w 1098"/>
                  <a:gd name="T19" fmla="*/ 412 h 1239"/>
                  <a:gd name="T20" fmla="*/ 858 w 1098"/>
                  <a:gd name="T21" fmla="*/ 403 h 1239"/>
                  <a:gd name="T22" fmla="*/ 832 w 1098"/>
                  <a:gd name="T23" fmla="*/ 377 h 1239"/>
                  <a:gd name="T24" fmla="*/ 824 w 1098"/>
                  <a:gd name="T25" fmla="*/ 343 h 1239"/>
                  <a:gd name="T26" fmla="*/ 832 w 1098"/>
                  <a:gd name="T27" fmla="*/ 309 h 1239"/>
                  <a:gd name="T28" fmla="*/ 864 w 1098"/>
                  <a:gd name="T29" fmla="*/ 275 h 1239"/>
                  <a:gd name="T30" fmla="*/ 310 w 1098"/>
                  <a:gd name="T31" fmla="*/ 277 h 1239"/>
                  <a:gd name="T32" fmla="*/ 249 w 1098"/>
                  <a:gd name="T33" fmla="*/ 298 h 1239"/>
                  <a:gd name="T34" fmla="*/ 198 w 1098"/>
                  <a:gd name="T35" fmla="*/ 335 h 1239"/>
                  <a:gd name="T36" fmla="*/ 161 w 1098"/>
                  <a:gd name="T37" fmla="*/ 386 h 1239"/>
                  <a:gd name="T38" fmla="*/ 141 w 1098"/>
                  <a:gd name="T39" fmla="*/ 447 h 1239"/>
                  <a:gd name="T40" fmla="*/ 138 w 1098"/>
                  <a:gd name="T41" fmla="*/ 1168 h 1239"/>
                  <a:gd name="T42" fmla="*/ 129 w 1098"/>
                  <a:gd name="T43" fmla="*/ 1203 h 1239"/>
                  <a:gd name="T44" fmla="*/ 104 w 1098"/>
                  <a:gd name="T45" fmla="*/ 1229 h 1239"/>
                  <a:gd name="T46" fmla="*/ 70 w 1098"/>
                  <a:gd name="T47" fmla="*/ 1239 h 1239"/>
                  <a:gd name="T48" fmla="*/ 35 w 1098"/>
                  <a:gd name="T49" fmla="*/ 1229 h 1239"/>
                  <a:gd name="T50" fmla="*/ 11 w 1098"/>
                  <a:gd name="T51" fmla="*/ 1204 h 1239"/>
                  <a:gd name="T52" fmla="*/ 0 w 1098"/>
                  <a:gd name="T53" fmla="*/ 1169 h 1239"/>
                  <a:gd name="T54" fmla="*/ 4 w 1098"/>
                  <a:gd name="T55" fmla="*/ 435 h 1239"/>
                  <a:gd name="T56" fmla="*/ 28 w 1098"/>
                  <a:gd name="T57" fmla="*/ 348 h 1239"/>
                  <a:gd name="T58" fmla="*/ 73 w 1098"/>
                  <a:gd name="T59" fmla="*/ 272 h 1239"/>
                  <a:gd name="T60" fmla="*/ 134 w 1098"/>
                  <a:gd name="T61" fmla="*/ 210 h 1239"/>
                  <a:gd name="T62" fmla="*/ 210 w 1098"/>
                  <a:gd name="T63" fmla="*/ 164 h 1239"/>
                  <a:gd name="T64" fmla="*/ 297 w 1098"/>
                  <a:gd name="T65" fmla="*/ 140 h 1239"/>
                  <a:gd name="T66" fmla="*/ 863 w 1098"/>
                  <a:gd name="T67" fmla="*/ 137 h 1239"/>
                  <a:gd name="T68" fmla="*/ 832 w 1098"/>
                  <a:gd name="T69" fmla="*/ 103 h 1239"/>
                  <a:gd name="T70" fmla="*/ 823 w 1098"/>
                  <a:gd name="T71" fmla="*/ 69 h 1239"/>
                  <a:gd name="T72" fmla="*/ 832 w 1098"/>
                  <a:gd name="T73" fmla="*/ 35 h 1239"/>
                  <a:gd name="T74" fmla="*/ 858 w 1098"/>
                  <a:gd name="T75" fmla="*/ 9 h 1239"/>
                  <a:gd name="T76" fmla="*/ 892 w 1098"/>
                  <a:gd name="T77" fmla="*/ 0 h 1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98" h="1239">
                    <a:moveTo>
                      <a:pt x="892" y="0"/>
                    </a:moveTo>
                    <a:lnTo>
                      <a:pt x="909" y="2"/>
                    </a:lnTo>
                    <a:lnTo>
                      <a:pt x="926" y="9"/>
                    </a:lnTo>
                    <a:lnTo>
                      <a:pt x="940" y="20"/>
                    </a:lnTo>
                    <a:lnTo>
                      <a:pt x="1077" y="157"/>
                    </a:lnTo>
                    <a:lnTo>
                      <a:pt x="1078" y="157"/>
                    </a:lnTo>
                    <a:lnTo>
                      <a:pt x="1078" y="157"/>
                    </a:lnTo>
                    <a:lnTo>
                      <a:pt x="1088" y="171"/>
                    </a:lnTo>
                    <a:lnTo>
                      <a:pt x="1095" y="186"/>
                    </a:lnTo>
                    <a:lnTo>
                      <a:pt x="1097" y="201"/>
                    </a:lnTo>
                    <a:lnTo>
                      <a:pt x="1098" y="208"/>
                    </a:lnTo>
                    <a:lnTo>
                      <a:pt x="1097" y="215"/>
                    </a:lnTo>
                    <a:lnTo>
                      <a:pt x="1094" y="227"/>
                    </a:lnTo>
                    <a:lnTo>
                      <a:pt x="1089" y="240"/>
                    </a:lnTo>
                    <a:lnTo>
                      <a:pt x="1081" y="251"/>
                    </a:lnTo>
                    <a:lnTo>
                      <a:pt x="1077" y="255"/>
                    </a:lnTo>
                    <a:lnTo>
                      <a:pt x="940" y="392"/>
                    </a:lnTo>
                    <a:lnTo>
                      <a:pt x="926" y="403"/>
                    </a:lnTo>
                    <a:lnTo>
                      <a:pt x="909" y="409"/>
                    </a:lnTo>
                    <a:lnTo>
                      <a:pt x="892" y="412"/>
                    </a:lnTo>
                    <a:lnTo>
                      <a:pt x="875" y="409"/>
                    </a:lnTo>
                    <a:lnTo>
                      <a:pt x="858" y="403"/>
                    </a:lnTo>
                    <a:lnTo>
                      <a:pt x="844" y="392"/>
                    </a:lnTo>
                    <a:lnTo>
                      <a:pt x="832" y="377"/>
                    </a:lnTo>
                    <a:lnTo>
                      <a:pt x="826" y="361"/>
                    </a:lnTo>
                    <a:lnTo>
                      <a:pt x="824" y="343"/>
                    </a:lnTo>
                    <a:lnTo>
                      <a:pt x="826" y="326"/>
                    </a:lnTo>
                    <a:lnTo>
                      <a:pt x="832" y="309"/>
                    </a:lnTo>
                    <a:lnTo>
                      <a:pt x="844" y="295"/>
                    </a:lnTo>
                    <a:lnTo>
                      <a:pt x="864" y="275"/>
                    </a:lnTo>
                    <a:lnTo>
                      <a:pt x="344" y="275"/>
                    </a:lnTo>
                    <a:lnTo>
                      <a:pt x="310" y="277"/>
                    </a:lnTo>
                    <a:lnTo>
                      <a:pt x="279" y="285"/>
                    </a:lnTo>
                    <a:lnTo>
                      <a:pt x="249" y="298"/>
                    </a:lnTo>
                    <a:lnTo>
                      <a:pt x="222" y="315"/>
                    </a:lnTo>
                    <a:lnTo>
                      <a:pt x="198" y="335"/>
                    </a:lnTo>
                    <a:lnTo>
                      <a:pt x="178" y="359"/>
                    </a:lnTo>
                    <a:lnTo>
                      <a:pt x="161" y="386"/>
                    </a:lnTo>
                    <a:lnTo>
                      <a:pt x="149" y="415"/>
                    </a:lnTo>
                    <a:lnTo>
                      <a:pt x="141" y="447"/>
                    </a:lnTo>
                    <a:lnTo>
                      <a:pt x="138" y="481"/>
                    </a:lnTo>
                    <a:lnTo>
                      <a:pt x="138" y="1168"/>
                    </a:lnTo>
                    <a:lnTo>
                      <a:pt x="136" y="1187"/>
                    </a:lnTo>
                    <a:lnTo>
                      <a:pt x="129" y="1203"/>
                    </a:lnTo>
                    <a:lnTo>
                      <a:pt x="118" y="1217"/>
                    </a:lnTo>
                    <a:lnTo>
                      <a:pt x="104" y="1229"/>
                    </a:lnTo>
                    <a:lnTo>
                      <a:pt x="88" y="1236"/>
                    </a:lnTo>
                    <a:lnTo>
                      <a:pt x="70" y="1239"/>
                    </a:lnTo>
                    <a:lnTo>
                      <a:pt x="51" y="1236"/>
                    </a:lnTo>
                    <a:lnTo>
                      <a:pt x="35" y="1229"/>
                    </a:lnTo>
                    <a:lnTo>
                      <a:pt x="21" y="1217"/>
                    </a:lnTo>
                    <a:lnTo>
                      <a:pt x="11" y="1204"/>
                    </a:lnTo>
                    <a:lnTo>
                      <a:pt x="4" y="1187"/>
                    </a:lnTo>
                    <a:lnTo>
                      <a:pt x="0" y="1169"/>
                    </a:lnTo>
                    <a:lnTo>
                      <a:pt x="0" y="482"/>
                    </a:lnTo>
                    <a:lnTo>
                      <a:pt x="4" y="435"/>
                    </a:lnTo>
                    <a:lnTo>
                      <a:pt x="13" y="390"/>
                    </a:lnTo>
                    <a:lnTo>
                      <a:pt x="28" y="348"/>
                    </a:lnTo>
                    <a:lnTo>
                      <a:pt x="48" y="308"/>
                    </a:lnTo>
                    <a:lnTo>
                      <a:pt x="73" y="272"/>
                    </a:lnTo>
                    <a:lnTo>
                      <a:pt x="102" y="239"/>
                    </a:lnTo>
                    <a:lnTo>
                      <a:pt x="134" y="210"/>
                    </a:lnTo>
                    <a:lnTo>
                      <a:pt x="171" y="184"/>
                    </a:lnTo>
                    <a:lnTo>
                      <a:pt x="210" y="164"/>
                    </a:lnTo>
                    <a:lnTo>
                      <a:pt x="253" y="150"/>
                    </a:lnTo>
                    <a:lnTo>
                      <a:pt x="297" y="140"/>
                    </a:lnTo>
                    <a:lnTo>
                      <a:pt x="344" y="137"/>
                    </a:lnTo>
                    <a:lnTo>
                      <a:pt x="863" y="137"/>
                    </a:lnTo>
                    <a:lnTo>
                      <a:pt x="843" y="117"/>
                    </a:lnTo>
                    <a:lnTo>
                      <a:pt x="832" y="103"/>
                    </a:lnTo>
                    <a:lnTo>
                      <a:pt x="826" y="86"/>
                    </a:lnTo>
                    <a:lnTo>
                      <a:pt x="823" y="69"/>
                    </a:lnTo>
                    <a:lnTo>
                      <a:pt x="826" y="51"/>
                    </a:lnTo>
                    <a:lnTo>
                      <a:pt x="832" y="35"/>
                    </a:lnTo>
                    <a:lnTo>
                      <a:pt x="843" y="20"/>
                    </a:lnTo>
                    <a:lnTo>
                      <a:pt x="858" y="9"/>
                    </a:lnTo>
                    <a:lnTo>
                      <a:pt x="875" y="2"/>
                    </a:lnTo>
                    <a:lnTo>
                      <a:pt x="89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83" name="Freeform 85">
                <a:extLst>
                  <a:ext uri="{FF2B5EF4-FFF2-40B4-BE49-F238E27FC236}">
                    <a16:creationId xmlns:a16="http://schemas.microsoft.com/office/drawing/2014/main" id="{DDC40BBD-4779-436B-A3A4-DB77A73BB1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7827" y="4760168"/>
                <a:ext cx="217488" cy="107950"/>
              </a:xfrm>
              <a:custGeom>
                <a:avLst/>
                <a:gdLst>
                  <a:gd name="T0" fmla="*/ 187 w 2469"/>
                  <a:gd name="T1" fmla="*/ 690 h 1238"/>
                  <a:gd name="T2" fmla="*/ 157 w 2469"/>
                  <a:gd name="T3" fmla="*/ 708 h 1238"/>
                  <a:gd name="T4" fmla="*/ 139 w 2469"/>
                  <a:gd name="T5" fmla="*/ 738 h 1238"/>
                  <a:gd name="T6" fmla="*/ 137 w 2469"/>
                  <a:gd name="T7" fmla="*/ 1031 h 1238"/>
                  <a:gd name="T8" fmla="*/ 146 w 2469"/>
                  <a:gd name="T9" fmla="*/ 1066 h 1238"/>
                  <a:gd name="T10" fmla="*/ 171 w 2469"/>
                  <a:gd name="T11" fmla="*/ 1090 h 1238"/>
                  <a:gd name="T12" fmla="*/ 206 w 2469"/>
                  <a:gd name="T13" fmla="*/ 1100 h 1238"/>
                  <a:gd name="T14" fmla="*/ 2281 w 2469"/>
                  <a:gd name="T15" fmla="*/ 1097 h 1238"/>
                  <a:gd name="T16" fmla="*/ 2311 w 2469"/>
                  <a:gd name="T17" fmla="*/ 1080 h 1238"/>
                  <a:gd name="T18" fmla="*/ 2329 w 2469"/>
                  <a:gd name="T19" fmla="*/ 1050 h 1238"/>
                  <a:gd name="T20" fmla="*/ 2332 w 2469"/>
                  <a:gd name="T21" fmla="*/ 756 h 1238"/>
                  <a:gd name="T22" fmla="*/ 2322 w 2469"/>
                  <a:gd name="T23" fmla="*/ 722 h 1238"/>
                  <a:gd name="T24" fmla="*/ 2298 w 2469"/>
                  <a:gd name="T25" fmla="*/ 697 h 1238"/>
                  <a:gd name="T26" fmla="*/ 2263 w 2469"/>
                  <a:gd name="T27" fmla="*/ 688 h 1238"/>
                  <a:gd name="T28" fmla="*/ 206 w 2469"/>
                  <a:gd name="T29" fmla="*/ 138 h 1238"/>
                  <a:gd name="T30" fmla="*/ 171 w 2469"/>
                  <a:gd name="T31" fmla="*/ 147 h 1238"/>
                  <a:gd name="T32" fmla="*/ 146 w 2469"/>
                  <a:gd name="T33" fmla="*/ 172 h 1238"/>
                  <a:gd name="T34" fmla="*/ 137 w 2469"/>
                  <a:gd name="T35" fmla="*/ 206 h 1238"/>
                  <a:gd name="T36" fmla="*/ 139 w 2469"/>
                  <a:gd name="T37" fmla="*/ 499 h 1238"/>
                  <a:gd name="T38" fmla="*/ 157 w 2469"/>
                  <a:gd name="T39" fmla="*/ 530 h 1238"/>
                  <a:gd name="T40" fmla="*/ 187 w 2469"/>
                  <a:gd name="T41" fmla="*/ 547 h 1238"/>
                  <a:gd name="T42" fmla="*/ 2263 w 2469"/>
                  <a:gd name="T43" fmla="*/ 550 h 1238"/>
                  <a:gd name="T44" fmla="*/ 2298 w 2469"/>
                  <a:gd name="T45" fmla="*/ 540 h 1238"/>
                  <a:gd name="T46" fmla="*/ 2322 w 2469"/>
                  <a:gd name="T47" fmla="*/ 516 h 1238"/>
                  <a:gd name="T48" fmla="*/ 2332 w 2469"/>
                  <a:gd name="T49" fmla="*/ 481 h 1238"/>
                  <a:gd name="T50" fmla="*/ 2329 w 2469"/>
                  <a:gd name="T51" fmla="*/ 188 h 1238"/>
                  <a:gd name="T52" fmla="*/ 2311 w 2469"/>
                  <a:gd name="T53" fmla="*/ 158 h 1238"/>
                  <a:gd name="T54" fmla="*/ 2281 w 2469"/>
                  <a:gd name="T55" fmla="*/ 140 h 1238"/>
                  <a:gd name="T56" fmla="*/ 206 w 2469"/>
                  <a:gd name="T57" fmla="*/ 138 h 1238"/>
                  <a:gd name="T58" fmla="*/ 2263 w 2469"/>
                  <a:gd name="T59" fmla="*/ 0 h 1238"/>
                  <a:gd name="T60" fmla="*/ 2328 w 2469"/>
                  <a:gd name="T61" fmla="*/ 10 h 1238"/>
                  <a:gd name="T62" fmla="*/ 2384 w 2469"/>
                  <a:gd name="T63" fmla="*/ 39 h 1238"/>
                  <a:gd name="T64" fmla="*/ 2429 w 2469"/>
                  <a:gd name="T65" fmla="*/ 84 h 1238"/>
                  <a:gd name="T66" fmla="*/ 2458 w 2469"/>
                  <a:gd name="T67" fmla="*/ 141 h 1238"/>
                  <a:gd name="T68" fmla="*/ 2469 w 2469"/>
                  <a:gd name="T69" fmla="*/ 206 h 1238"/>
                  <a:gd name="T70" fmla="*/ 2466 w 2469"/>
                  <a:gd name="T71" fmla="*/ 512 h 1238"/>
                  <a:gd name="T72" fmla="*/ 2448 w 2469"/>
                  <a:gd name="T73" fmla="*/ 569 h 1238"/>
                  <a:gd name="T74" fmla="*/ 2415 w 2469"/>
                  <a:gd name="T75" fmla="*/ 619 h 1238"/>
                  <a:gd name="T76" fmla="*/ 2448 w 2469"/>
                  <a:gd name="T77" fmla="*/ 668 h 1238"/>
                  <a:gd name="T78" fmla="*/ 2466 w 2469"/>
                  <a:gd name="T79" fmla="*/ 725 h 1238"/>
                  <a:gd name="T80" fmla="*/ 2469 w 2469"/>
                  <a:gd name="T81" fmla="*/ 1031 h 1238"/>
                  <a:gd name="T82" fmla="*/ 2458 w 2469"/>
                  <a:gd name="T83" fmla="*/ 1096 h 1238"/>
                  <a:gd name="T84" fmla="*/ 2429 w 2469"/>
                  <a:gd name="T85" fmla="*/ 1154 h 1238"/>
                  <a:gd name="T86" fmla="*/ 2384 w 2469"/>
                  <a:gd name="T87" fmla="*/ 1198 h 1238"/>
                  <a:gd name="T88" fmla="*/ 2328 w 2469"/>
                  <a:gd name="T89" fmla="*/ 1227 h 1238"/>
                  <a:gd name="T90" fmla="*/ 2263 w 2469"/>
                  <a:gd name="T91" fmla="*/ 1238 h 1238"/>
                  <a:gd name="T92" fmla="*/ 172 w 2469"/>
                  <a:gd name="T93" fmla="*/ 1235 h 1238"/>
                  <a:gd name="T94" fmla="*/ 111 w 2469"/>
                  <a:gd name="T95" fmla="*/ 1215 h 1238"/>
                  <a:gd name="T96" fmla="*/ 60 w 2469"/>
                  <a:gd name="T97" fmla="*/ 1178 h 1238"/>
                  <a:gd name="T98" fmla="*/ 23 w 2469"/>
                  <a:gd name="T99" fmla="*/ 1127 h 1238"/>
                  <a:gd name="T100" fmla="*/ 3 w 2469"/>
                  <a:gd name="T101" fmla="*/ 1065 h 1238"/>
                  <a:gd name="T102" fmla="*/ 0 w 2469"/>
                  <a:gd name="T103" fmla="*/ 756 h 1238"/>
                  <a:gd name="T104" fmla="*/ 9 w 2469"/>
                  <a:gd name="T105" fmla="*/ 696 h 1238"/>
                  <a:gd name="T106" fmla="*/ 35 w 2469"/>
                  <a:gd name="T107" fmla="*/ 642 h 1238"/>
                  <a:gd name="T108" fmla="*/ 35 w 2469"/>
                  <a:gd name="T109" fmla="*/ 595 h 1238"/>
                  <a:gd name="T110" fmla="*/ 9 w 2469"/>
                  <a:gd name="T111" fmla="*/ 542 h 1238"/>
                  <a:gd name="T112" fmla="*/ 0 w 2469"/>
                  <a:gd name="T113" fmla="*/ 481 h 1238"/>
                  <a:gd name="T114" fmla="*/ 3 w 2469"/>
                  <a:gd name="T115" fmla="*/ 173 h 1238"/>
                  <a:gd name="T116" fmla="*/ 23 w 2469"/>
                  <a:gd name="T117" fmla="*/ 112 h 1238"/>
                  <a:gd name="T118" fmla="*/ 60 w 2469"/>
                  <a:gd name="T119" fmla="*/ 60 h 1238"/>
                  <a:gd name="T120" fmla="*/ 111 w 2469"/>
                  <a:gd name="T121" fmla="*/ 23 h 1238"/>
                  <a:gd name="T122" fmla="*/ 172 w 2469"/>
                  <a:gd name="T123" fmla="*/ 2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69" h="1238">
                    <a:moveTo>
                      <a:pt x="206" y="688"/>
                    </a:moveTo>
                    <a:lnTo>
                      <a:pt x="187" y="690"/>
                    </a:lnTo>
                    <a:lnTo>
                      <a:pt x="171" y="697"/>
                    </a:lnTo>
                    <a:lnTo>
                      <a:pt x="157" y="708"/>
                    </a:lnTo>
                    <a:lnTo>
                      <a:pt x="146" y="722"/>
                    </a:lnTo>
                    <a:lnTo>
                      <a:pt x="139" y="738"/>
                    </a:lnTo>
                    <a:lnTo>
                      <a:pt x="137" y="756"/>
                    </a:lnTo>
                    <a:lnTo>
                      <a:pt x="137" y="1031"/>
                    </a:lnTo>
                    <a:lnTo>
                      <a:pt x="139" y="1050"/>
                    </a:lnTo>
                    <a:lnTo>
                      <a:pt x="146" y="1066"/>
                    </a:lnTo>
                    <a:lnTo>
                      <a:pt x="157" y="1080"/>
                    </a:lnTo>
                    <a:lnTo>
                      <a:pt x="171" y="1090"/>
                    </a:lnTo>
                    <a:lnTo>
                      <a:pt x="187" y="1097"/>
                    </a:lnTo>
                    <a:lnTo>
                      <a:pt x="206" y="1100"/>
                    </a:lnTo>
                    <a:lnTo>
                      <a:pt x="2263" y="1100"/>
                    </a:lnTo>
                    <a:lnTo>
                      <a:pt x="2281" y="1097"/>
                    </a:lnTo>
                    <a:lnTo>
                      <a:pt x="2298" y="1090"/>
                    </a:lnTo>
                    <a:lnTo>
                      <a:pt x="2311" y="1080"/>
                    </a:lnTo>
                    <a:lnTo>
                      <a:pt x="2322" y="1066"/>
                    </a:lnTo>
                    <a:lnTo>
                      <a:pt x="2329" y="1050"/>
                    </a:lnTo>
                    <a:lnTo>
                      <a:pt x="2332" y="1031"/>
                    </a:lnTo>
                    <a:lnTo>
                      <a:pt x="2332" y="756"/>
                    </a:lnTo>
                    <a:lnTo>
                      <a:pt x="2329" y="738"/>
                    </a:lnTo>
                    <a:lnTo>
                      <a:pt x="2322" y="722"/>
                    </a:lnTo>
                    <a:lnTo>
                      <a:pt x="2311" y="708"/>
                    </a:lnTo>
                    <a:lnTo>
                      <a:pt x="2298" y="697"/>
                    </a:lnTo>
                    <a:lnTo>
                      <a:pt x="2281" y="690"/>
                    </a:lnTo>
                    <a:lnTo>
                      <a:pt x="2263" y="688"/>
                    </a:lnTo>
                    <a:lnTo>
                      <a:pt x="206" y="688"/>
                    </a:lnTo>
                    <a:close/>
                    <a:moveTo>
                      <a:pt x="206" y="138"/>
                    </a:moveTo>
                    <a:lnTo>
                      <a:pt x="187" y="140"/>
                    </a:lnTo>
                    <a:lnTo>
                      <a:pt x="171" y="147"/>
                    </a:lnTo>
                    <a:lnTo>
                      <a:pt x="157" y="158"/>
                    </a:lnTo>
                    <a:lnTo>
                      <a:pt x="146" y="172"/>
                    </a:lnTo>
                    <a:lnTo>
                      <a:pt x="139" y="188"/>
                    </a:lnTo>
                    <a:lnTo>
                      <a:pt x="137" y="206"/>
                    </a:lnTo>
                    <a:lnTo>
                      <a:pt x="137" y="481"/>
                    </a:lnTo>
                    <a:lnTo>
                      <a:pt x="139" y="499"/>
                    </a:lnTo>
                    <a:lnTo>
                      <a:pt x="146" y="516"/>
                    </a:lnTo>
                    <a:lnTo>
                      <a:pt x="157" y="530"/>
                    </a:lnTo>
                    <a:lnTo>
                      <a:pt x="171" y="540"/>
                    </a:lnTo>
                    <a:lnTo>
                      <a:pt x="187" y="547"/>
                    </a:lnTo>
                    <a:lnTo>
                      <a:pt x="206" y="550"/>
                    </a:lnTo>
                    <a:lnTo>
                      <a:pt x="2263" y="550"/>
                    </a:lnTo>
                    <a:lnTo>
                      <a:pt x="2281" y="547"/>
                    </a:lnTo>
                    <a:lnTo>
                      <a:pt x="2298" y="540"/>
                    </a:lnTo>
                    <a:lnTo>
                      <a:pt x="2311" y="530"/>
                    </a:lnTo>
                    <a:lnTo>
                      <a:pt x="2322" y="516"/>
                    </a:lnTo>
                    <a:lnTo>
                      <a:pt x="2329" y="499"/>
                    </a:lnTo>
                    <a:lnTo>
                      <a:pt x="2332" y="481"/>
                    </a:lnTo>
                    <a:lnTo>
                      <a:pt x="2332" y="206"/>
                    </a:lnTo>
                    <a:lnTo>
                      <a:pt x="2329" y="188"/>
                    </a:lnTo>
                    <a:lnTo>
                      <a:pt x="2322" y="172"/>
                    </a:lnTo>
                    <a:lnTo>
                      <a:pt x="2311" y="158"/>
                    </a:lnTo>
                    <a:lnTo>
                      <a:pt x="2298" y="147"/>
                    </a:lnTo>
                    <a:lnTo>
                      <a:pt x="2281" y="140"/>
                    </a:lnTo>
                    <a:lnTo>
                      <a:pt x="2263" y="138"/>
                    </a:lnTo>
                    <a:lnTo>
                      <a:pt x="206" y="138"/>
                    </a:lnTo>
                    <a:close/>
                    <a:moveTo>
                      <a:pt x="206" y="0"/>
                    </a:moveTo>
                    <a:lnTo>
                      <a:pt x="2263" y="0"/>
                    </a:lnTo>
                    <a:lnTo>
                      <a:pt x="2296" y="2"/>
                    </a:lnTo>
                    <a:lnTo>
                      <a:pt x="2328" y="10"/>
                    </a:lnTo>
                    <a:lnTo>
                      <a:pt x="2357" y="23"/>
                    </a:lnTo>
                    <a:lnTo>
                      <a:pt x="2384" y="39"/>
                    </a:lnTo>
                    <a:lnTo>
                      <a:pt x="2408" y="60"/>
                    </a:lnTo>
                    <a:lnTo>
                      <a:pt x="2429" y="84"/>
                    </a:lnTo>
                    <a:lnTo>
                      <a:pt x="2446" y="112"/>
                    </a:lnTo>
                    <a:lnTo>
                      <a:pt x="2458" y="141"/>
                    </a:lnTo>
                    <a:lnTo>
                      <a:pt x="2466" y="173"/>
                    </a:lnTo>
                    <a:lnTo>
                      <a:pt x="2469" y="206"/>
                    </a:lnTo>
                    <a:lnTo>
                      <a:pt x="2469" y="481"/>
                    </a:lnTo>
                    <a:lnTo>
                      <a:pt x="2466" y="512"/>
                    </a:lnTo>
                    <a:lnTo>
                      <a:pt x="2459" y="542"/>
                    </a:lnTo>
                    <a:lnTo>
                      <a:pt x="2448" y="569"/>
                    </a:lnTo>
                    <a:lnTo>
                      <a:pt x="2433" y="595"/>
                    </a:lnTo>
                    <a:lnTo>
                      <a:pt x="2415" y="619"/>
                    </a:lnTo>
                    <a:lnTo>
                      <a:pt x="2433" y="642"/>
                    </a:lnTo>
                    <a:lnTo>
                      <a:pt x="2448" y="668"/>
                    </a:lnTo>
                    <a:lnTo>
                      <a:pt x="2459" y="696"/>
                    </a:lnTo>
                    <a:lnTo>
                      <a:pt x="2466" y="725"/>
                    </a:lnTo>
                    <a:lnTo>
                      <a:pt x="2469" y="756"/>
                    </a:lnTo>
                    <a:lnTo>
                      <a:pt x="2469" y="1031"/>
                    </a:lnTo>
                    <a:lnTo>
                      <a:pt x="2466" y="1065"/>
                    </a:lnTo>
                    <a:lnTo>
                      <a:pt x="2458" y="1096"/>
                    </a:lnTo>
                    <a:lnTo>
                      <a:pt x="2446" y="1127"/>
                    </a:lnTo>
                    <a:lnTo>
                      <a:pt x="2429" y="1154"/>
                    </a:lnTo>
                    <a:lnTo>
                      <a:pt x="2408" y="1178"/>
                    </a:lnTo>
                    <a:lnTo>
                      <a:pt x="2384" y="1198"/>
                    </a:lnTo>
                    <a:lnTo>
                      <a:pt x="2357" y="1215"/>
                    </a:lnTo>
                    <a:lnTo>
                      <a:pt x="2328" y="1227"/>
                    </a:lnTo>
                    <a:lnTo>
                      <a:pt x="2296" y="1235"/>
                    </a:lnTo>
                    <a:lnTo>
                      <a:pt x="2263" y="1238"/>
                    </a:lnTo>
                    <a:lnTo>
                      <a:pt x="206" y="1238"/>
                    </a:lnTo>
                    <a:lnTo>
                      <a:pt x="172" y="1235"/>
                    </a:lnTo>
                    <a:lnTo>
                      <a:pt x="141" y="1227"/>
                    </a:lnTo>
                    <a:lnTo>
                      <a:pt x="111" y="1215"/>
                    </a:lnTo>
                    <a:lnTo>
                      <a:pt x="84" y="1198"/>
                    </a:lnTo>
                    <a:lnTo>
                      <a:pt x="60" y="1178"/>
                    </a:lnTo>
                    <a:lnTo>
                      <a:pt x="40" y="1154"/>
                    </a:lnTo>
                    <a:lnTo>
                      <a:pt x="23" y="1127"/>
                    </a:lnTo>
                    <a:lnTo>
                      <a:pt x="11" y="1096"/>
                    </a:lnTo>
                    <a:lnTo>
                      <a:pt x="3" y="1065"/>
                    </a:lnTo>
                    <a:lnTo>
                      <a:pt x="0" y="1031"/>
                    </a:lnTo>
                    <a:lnTo>
                      <a:pt x="0" y="756"/>
                    </a:lnTo>
                    <a:lnTo>
                      <a:pt x="2" y="725"/>
                    </a:lnTo>
                    <a:lnTo>
                      <a:pt x="9" y="696"/>
                    </a:lnTo>
                    <a:lnTo>
                      <a:pt x="20" y="668"/>
                    </a:lnTo>
                    <a:lnTo>
                      <a:pt x="35" y="642"/>
                    </a:lnTo>
                    <a:lnTo>
                      <a:pt x="53" y="619"/>
                    </a:lnTo>
                    <a:lnTo>
                      <a:pt x="35" y="595"/>
                    </a:lnTo>
                    <a:lnTo>
                      <a:pt x="20" y="569"/>
                    </a:lnTo>
                    <a:lnTo>
                      <a:pt x="9" y="542"/>
                    </a:lnTo>
                    <a:lnTo>
                      <a:pt x="2" y="512"/>
                    </a:lnTo>
                    <a:lnTo>
                      <a:pt x="0" y="481"/>
                    </a:lnTo>
                    <a:lnTo>
                      <a:pt x="0" y="206"/>
                    </a:lnTo>
                    <a:lnTo>
                      <a:pt x="3" y="173"/>
                    </a:lnTo>
                    <a:lnTo>
                      <a:pt x="11" y="141"/>
                    </a:lnTo>
                    <a:lnTo>
                      <a:pt x="23" y="112"/>
                    </a:lnTo>
                    <a:lnTo>
                      <a:pt x="40" y="84"/>
                    </a:lnTo>
                    <a:lnTo>
                      <a:pt x="60" y="60"/>
                    </a:lnTo>
                    <a:lnTo>
                      <a:pt x="84" y="39"/>
                    </a:lnTo>
                    <a:lnTo>
                      <a:pt x="111" y="23"/>
                    </a:lnTo>
                    <a:lnTo>
                      <a:pt x="141" y="10"/>
                    </a:lnTo>
                    <a:lnTo>
                      <a:pt x="172" y="2"/>
                    </a:lnTo>
                    <a:lnTo>
                      <a:pt x="2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84" name="Freeform 86">
                <a:extLst>
                  <a:ext uri="{FF2B5EF4-FFF2-40B4-BE49-F238E27FC236}">
                    <a16:creationId xmlns:a16="http://schemas.microsoft.com/office/drawing/2014/main" id="{56B69055-9C5C-44F5-A78F-F96929871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8015" y="4723655"/>
                <a:ext cx="47625" cy="109538"/>
              </a:xfrm>
              <a:custGeom>
                <a:avLst/>
                <a:gdLst>
                  <a:gd name="T0" fmla="*/ 498 w 549"/>
                  <a:gd name="T1" fmla="*/ 3 h 1239"/>
                  <a:gd name="T2" fmla="*/ 529 w 549"/>
                  <a:gd name="T3" fmla="*/ 22 h 1239"/>
                  <a:gd name="T4" fmla="*/ 546 w 549"/>
                  <a:gd name="T5" fmla="*/ 52 h 1239"/>
                  <a:gd name="T6" fmla="*/ 549 w 549"/>
                  <a:gd name="T7" fmla="*/ 895 h 1239"/>
                  <a:gd name="T8" fmla="*/ 538 w 549"/>
                  <a:gd name="T9" fmla="*/ 960 h 1239"/>
                  <a:gd name="T10" fmla="*/ 509 w 549"/>
                  <a:gd name="T11" fmla="*/ 1017 h 1239"/>
                  <a:gd name="T12" fmla="*/ 464 w 549"/>
                  <a:gd name="T13" fmla="*/ 1062 h 1239"/>
                  <a:gd name="T14" fmla="*/ 408 w 549"/>
                  <a:gd name="T15" fmla="*/ 1091 h 1239"/>
                  <a:gd name="T16" fmla="*/ 343 w 549"/>
                  <a:gd name="T17" fmla="*/ 1102 h 1239"/>
                  <a:gd name="T18" fmla="*/ 255 w 549"/>
                  <a:gd name="T19" fmla="*/ 1122 h 1239"/>
                  <a:gd name="T20" fmla="*/ 272 w 549"/>
                  <a:gd name="T21" fmla="*/ 1153 h 1239"/>
                  <a:gd name="T22" fmla="*/ 272 w 549"/>
                  <a:gd name="T23" fmla="*/ 1188 h 1239"/>
                  <a:gd name="T24" fmla="*/ 255 w 549"/>
                  <a:gd name="T25" fmla="*/ 1219 h 1239"/>
                  <a:gd name="T26" fmla="*/ 224 w 549"/>
                  <a:gd name="T27" fmla="*/ 1237 h 1239"/>
                  <a:gd name="T28" fmla="*/ 189 w 549"/>
                  <a:gd name="T29" fmla="*/ 1237 h 1239"/>
                  <a:gd name="T30" fmla="*/ 158 w 549"/>
                  <a:gd name="T31" fmla="*/ 1219 h 1239"/>
                  <a:gd name="T32" fmla="*/ 19 w 549"/>
                  <a:gd name="T33" fmla="*/ 1082 h 1239"/>
                  <a:gd name="T34" fmla="*/ 2 w 549"/>
                  <a:gd name="T35" fmla="*/ 1053 h 1239"/>
                  <a:gd name="T36" fmla="*/ 0 w 549"/>
                  <a:gd name="T37" fmla="*/ 1032 h 1239"/>
                  <a:gd name="T38" fmla="*/ 3 w 549"/>
                  <a:gd name="T39" fmla="*/ 1012 h 1239"/>
                  <a:gd name="T40" fmla="*/ 16 w 549"/>
                  <a:gd name="T41" fmla="*/ 988 h 1239"/>
                  <a:gd name="T42" fmla="*/ 158 w 549"/>
                  <a:gd name="T43" fmla="*/ 847 h 1239"/>
                  <a:gd name="T44" fmla="*/ 189 w 549"/>
                  <a:gd name="T45" fmla="*/ 830 h 1239"/>
                  <a:gd name="T46" fmla="*/ 223 w 549"/>
                  <a:gd name="T47" fmla="*/ 830 h 1239"/>
                  <a:gd name="T48" fmla="*/ 254 w 549"/>
                  <a:gd name="T49" fmla="*/ 847 h 1239"/>
                  <a:gd name="T50" fmla="*/ 272 w 549"/>
                  <a:gd name="T51" fmla="*/ 878 h 1239"/>
                  <a:gd name="T52" fmla="*/ 272 w 549"/>
                  <a:gd name="T53" fmla="*/ 913 h 1239"/>
                  <a:gd name="T54" fmla="*/ 254 w 549"/>
                  <a:gd name="T55" fmla="*/ 944 h 1239"/>
                  <a:gd name="T56" fmla="*/ 343 w 549"/>
                  <a:gd name="T57" fmla="*/ 964 h 1239"/>
                  <a:gd name="T58" fmla="*/ 378 w 549"/>
                  <a:gd name="T59" fmla="*/ 954 h 1239"/>
                  <a:gd name="T60" fmla="*/ 402 w 549"/>
                  <a:gd name="T61" fmla="*/ 930 h 1239"/>
                  <a:gd name="T62" fmla="*/ 412 w 549"/>
                  <a:gd name="T63" fmla="*/ 895 h 1239"/>
                  <a:gd name="T64" fmla="*/ 414 w 549"/>
                  <a:gd name="T65" fmla="*/ 52 h 1239"/>
                  <a:gd name="T66" fmla="*/ 432 w 549"/>
                  <a:gd name="T67" fmla="*/ 22 h 1239"/>
                  <a:gd name="T68" fmla="*/ 462 w 549"/>
                  <a:gd name="T69" fmla="*/ 3 h 1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49" h="1239">
                    <a:moveTo>
                      <a:pt x="480" y="0"/>
                    </a:moveTo>
                    <a:lnTo>
                      <a:pt x="498" y="3"/>
                    </a:lnTo>
                    <a:lnTo>
                      <a:pt x="515" y="11"/>
                    </a:lnTo>
                    <a:lnTo>
                      <a:pt x="529" y="22"/>
                    </a:lnTo>
                    <a:lnTo>
                      <a:pt x="539" y="35"/>
                    </a:lnTo>
                    <a:lnTo>
                      <a:pt x="546" y="52"/>
                    </a:lnTo>
                    <a:lnTo>
                      <a:pt x="549" y="70"/>
                    </a:lnTo>
                    <a:lnTo>
                      <a:pt x="549" y="895"/>
                    </a:lnTo>
                    <a:lnTo>
                      <a:pt x="546" y="928"/>
                    </a:lnTo>
                    <a:lnTo>
                      <a:pt x="538" y="960"/>
                    </a:lnTo>
                    <a:lnTo>
                      <a:pt x="526" y="990"/>
                    </a:lnTo>
                    <a:lnTo>
                      <a:pt x="509" y="1017"/>
                    </a:lnTo>
                    <a:lnTo>
                      <a:pt x="488" y="1041"/>
                    </a:lnTo>
                    <a:lnTo>
                      <a:pt x="464" y="1062"/>
                    </a:lnTo>
                    <a:lnTo>
                      <a:pt x="438" y="1079"/>
                    </a:lnTo>
                    <a:lnTo>
                      <a:pt x="408" y="1091"/>
                    </a:lnTo>
                    <a:lnTo>
                      <a:pt x="376" y="1099"/>
                    </a:lnTo>
                    <a:lnTo>
                      <a:pt x="343" y="1102"/>
                    </a:lnTo>
                    <a:lnTo>
                      <a:pt x="235" y="1102"/>
                    </a:lnTo>
                    <a:lnTo>
                      <a:pt x="255" y="1122"/>
                    </a:lnTo>
                    <a:lnTo>
                      <a:pt x="266" y="1136"/>
                    </a:lnTo>
                    <a:lnTo>
                      <a:pt x="272" y="1153"/>
                    </a:lnTo>
                    <a:lnTo>
                      <a:pt x="275" y="1170"/>
                    </a:lnTo>
                    <a:lnTo>
                      <a:pt x="272" y="1188"/>
                    </a:lnTo>
                    <a:lnTo>
                      <a:pt x="266" y="1204"/>
                    </a:lnTo>
                    <a:lnTo>
                      <a:pt x="255" y="1219"/>
                    </a:lnTo>
                    <a:lnTo>
                      <a:pt x="240" y="1230"/>
                    </a:lnTo>
                    <a:lnTo>
                      <a:pt x="224" y="1237"/>
                    </a:lnTo>
                    <a:lnTo>
                      <a:pt x="206" y="1239"/>
                    </a:lnTo>
                    <a:lnTo>
                      <a:pt x="189" y="1237"/>
                    </a:lnTo>
                    <a:lnTo>
                      <a:pt x="172" y="1230"/>
                    </a:lnTo>
                    <a:lnTo>
                      <a:pt x="158" y="1219"/>
                    </a:lnTo>
                    <a:lnTo>
                      <a:pt x="19" y="1082"/>
                    </a:lnTo>
                    <a:lnTo>
                      <a:pt x="19" y="1082"/>
                    </a:lnTo>
                    <a:lnTo>
                      <a:pt x="9" y="1068"/>
                    </a:lnTo>
                    <a:lnTo>
                      <a:pt x="2" y="1053"/>
                    </a:lnTo>
                    <a:lnTo>
                      <a:pt x="0" y="1038"/>
                    </a:lnTo>
                    <a:lnTo>
                      <a:pt x="0" y="1032"/>
                    </a:lnTo>
                    <a:lnTo>
                      <a:pt x="0" y="1026"/>
                    </a:lnTo>
                    <a:lnTo>
                      <a:pt x="3" y="1012"/>
                    </a:lnTo>
                    <a:lnTo>
                      <a:pt x="8" y="1000"/>
                    </a:lnTo>
                    <a:lnTo>
                      <a:pt x="16" y="988"/>
                    </a:lnTo>
                    <a:lnTo>
                      <a:pt x="20" y="984"/>
                    </a:lnTo>
                    <a:lnTo>
                      <a:pt x="158" y="847"/>
                    </a:lnTo>
                    <a:lnTo>
                      <a:pt x="172" y="836"/>
                    </a:lnTo>
                    <a:lnTo>
                      <a:pt x="189" y="830"/>
                    </a:lnTo>
                    <a:lnTo>
                      <a:pt x="206" y="827"/>
                    </a:lnTo>
                    <a:lnTo>
                      <a:pt x="223" y="830"/>
                    </a:lnTo>
                    <a:lnTo>
                      <a:pt x="240" y="836"/>
                    </a:lnTo>
                    <a:lnTo>
                      <a:pt x="254" y="847"/>
                    </a:lnTo>
                    <a:lnTo>
                      <a:pt x="266" y="862"/>
                    </a:lnTo>
                    <a:lnTo>
                      <a:pt x="272" y="878"/>
                    </a:lnTo>
                    <a:lnTo>
                      <a:pt x="274" y="896"/>
                    </a:lnTo>
                    <a:lnTo>
                      <a:pt x="272" y="913"/>
                    </a:lnTo>
                    <a:lnTo>
                      <a:pt x="266" y="930"/>
                    </a:lnTo>
                    <a:lnTo>
                      <a:pt x="254" y="944"/>
                    </a:lnTo>
                    <a:lnTo>
                      <a:pt x="235" y="964"/>
                    </a:lnTo>
                    <a:lnTo>
                      <a:pt x="343" y="964"/>
                    </a:lnTo>
                    <a:lnTo>
                      <a:pt x="361" y="961"/>
                    </a:lnTo>
                    <a:lnTo>
                      <a:pt x="378" y="954"/>
                    </a:lnTo>
                    <a:lnTo>
                      <a:pt x="392" y="944"/>
                    </a:lnTo>
                    <a:lnTo>
                      <a:pt x="402" y="930"/>
                    </a:lnTo>
                    <a:lnTo>
                      <a:pt x="409" y="913"/>
                    </a:lnTo>
                    <a:lnTo>
                      <a:pt x="412" y="895"/>
                    </a:lnTo>
                    <a:lnTo>
                      <a:pt x="412" y="70"/>
                    </a:lnTo>
                    <a:lnTo>
                      <a:pt x="414" y="52"/>
                    </a:lnTo>
                    <a:lnTo>
                      <a:pt x="421" y="35"/>
                    </a:lnTo>
                    <a:lnTo>
                      <a:pt x="432" y="22"/>
                    </a:lnTo>
                    <a:lnTo>
                      <a:pt x="446" y="11"/>
                    </a:lnTo>
                    <a:lnTo>
                      <a:pt x="462" y="3"/>
                    </a:lnTo>
                    <a:lnTo>
                      <a:pt x="4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85" name="Freeform 87">
                <a:extLst>
                  <a:ext uri="{FF2B5EF4-FFF2-40B4-BE49-F238E27FC236}">
                    <a16:creationId xmlns:a16="http://schemas.microsoft.com/office/drawing/2014/main" id="{2ECF1AAC-4C7E-4424-B8B4-423C1E1C6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177" y="4783980"/>
                <a:ext cx="60325" cy="12700"/>
              </a:xfrm>
              <a:custGeom>
                <a:avLst/>
                <a:gdLst>
                  <a:gd name="T0" fmla="*/ 69 w 687"/>
                  <a:gd name="T1" fmla="*/ 0 h 138"/>
                  <a:gd name="T2" fmla="*/ 618 w 687"/>
                  <a:gd name="T3" fmla="*/ 0 h 138"/>
                  <a:gd name="T4" fmla="*/ 636 w 687"/>
                  <a:gd name="T5" fmla="*/ 2 h 138"/>
                  <a:gd name="T6" fmla="*/ 653 w 687"/>
                  <a:gd name="T7" fmla="*/ 9 h 138"/>
                  <a:gd name="T8" fmla="*/ 666 w 687"/>
                  <a:gd name="T9" fmla="*/ 20 h 138"/>
                  <a:gd name="T10" fmla="*/ 677 w 687"/>
                  <a:gd name="T11" fmla="*/ 34 h 138"/>
                  <a:gd name="T12" fmla="*/ 684 w 687"/>
                  <a:gd name="T13" fmla="*/ 50 h 138"/>
                  <a:gd name="T14" fmla="*/ 687 w 687"/>
                  <a:gd name="T15" fmla="*/ 68 h 138"/>
                  <a:gd name="T16" fmla="*/ 684 w 687"/>
                  <a:gd name="T17" fmla="*/ 87 h 138"/>
                  <a:gd name="T18" fmla="*/ 677 w 687"/>
                  <a:gd name="T19" fmla="*/ 104 h 138"/>
                  <a:gd name="T20" fmla="*/ 666 w 687"/>
                  <a:gd name="T21" fmla="*/ 118 h 138"/>
                  <a:gd name="T22" fmla="*/ 653 w 687"/>
                  <a:gd name="T23" fmla="*/ 128 h 138"/>
                  <a:gd name="T24" fmla="*/ 636 w 687"/>
                  <a:gd name="T25" fmla="*/ 135 h 138"/>
                  <a:gd name="T26" fmla="*/ 618 w 687"/>
                  <a:gd name="T27" fmla="*/ 138 h 138"/>
                  <a:gd name="T28" fmla="*/ 69 w 687"/>
                  <a:gd name="T29" fmla="*/ 138 h 138"/>
                  <a:gd name="T30" fmla="*/ 51 w 687"/>
                  <a:gd name="T31" fmla="*/ 135 h 138"/>
                  <a:gd name="T32" fmla="*/ 34 w 687"/>
                  <a:gd name="T33" fmla="*/ 128 h 138"/>
                  <a:gd name="T34" fmla="*/ 20 w 687"/>
                  <a:gd name="T35" fmla="*/ 118 h 138"/>
                  <a:gd name="T36" fmla="*/ 10 w 687"/>
                  <a:gd name="T37" fmla="*/ 104 h 138"/>
                  <a:gd name="T38" fmla="*/ 3 w 687"/>
                  <a:gd name="T39" fmla="*/ 87 h 138"/>
                  <a:gd name="T40" fmla="*/ 0 w 687"/>
                  <a:gd name="T41" fmla="*/ 68 h 138"/>
                  <a:gd name="T42" fmla="*/ 3 w 687"/>
                  <a:gd name="T43" fmla="*/ 50 h 138"/>
                  <a:gd name="T44" fmla="*/ 10 w 687"/>
                  <a:gd name="T45" fmla="*/ 34 h 138"/>
                  <a:gd name="T46" fmla="*/ 20 w 687"/>
                  <a:gd name="T47" fmla="*/ 20 h 138"/>
                  <a:gd name="T48" fmla="*/ 34 w 687"/>
                  <a:gd name="T49" fmla="*/ 9 h 138"/>
                  <a:gd name="T50" fmla="*/ 51 w 687"/>
                  <a:gd name="T51" fmla="*/ 2 h 138"/>
                  <a:gd name="T52" fmla="*/ 69 w 687"/>
                  <a:gd name="T5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87" h="138">
                    <a:moveTo>
                      <a:pt x="69" y="0"/>
                    </a:moveTo>
                    <a:lnTo>
                      <a:pt x="618" y="0"/>
                    </a:lnTo>
                    <a:lnTo>
                      <a:pt x="636" y="2"/>
                    </a:lnTo>
                    <a:lnTo>
                      <a:pt x="653" y="9"/>
                    </a:lnTo>
                    <a:lnTo>
                      <a:pt x="666" y="20"/>
                    </a:lnTo>
                    <a:lnTo>
                      <a:pt x="677" y="34"/>
                    </a:lnTo>
                    <a:lnTo>
                      <a:pt x="684" y="50"/>
                    </a:lnTo>
                    <a:lnTo>
                      <a:pt x="687" y="68"/>
                    </a:lnTo>
                    <a:lnTo>
                      <a:pt x="684" y="87"/>
                    </a:lnTo>
                    <a:lnTo>
                      <a:pt x="677" y="104"/>
                    </a:lnTo>
                    <a:lnTo>
                      <a:pt x="666" y="118"/>
                    </a:lnTo>
                    <a:lnTo>
                      <a:pt x="653" y="128"/>
                    </a:lnTo>
                    <a:lnTo>
                      <a:pt x="636" y="135"/>
                    </a:lnTo>
                    <a:lnTo>
                      <a:pt x="618" y="138"/>
                    </a:lnTo>
                    <a:lnTo>
                      <a:pt x="69" y="138"/>
                    </a:lnTo>
                    <a:lnTo>
                      <a:pt x="51" y="135"/>
                    </a:lnTo>
                    <a:lnTo>
                      <a:pt x="34" y="128"/>
                    </a:lnTo>
                    <a:lnTo>
                      <a:pt x="20" y="118"/>
                    </a:lnTo>
                    <a:lnTo>
                      <a:pt x="10" y="104"/>
                    </a:lnTo>
                    <a:lnTo>
                      <a:pt x="3" y="87"/>
                    </a:lnTo>
                    <a:lnTo>
                      <a:pt x="0" y="68"/>
                    </a:lnTo>
                    <a:lnTo>
                      <a:pt x="3" y="50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9"/>
                    </a:lnTo>
                    <a:lnTo>
                      <a:pt x="51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86" name="Freeform 88">
                <a:extLst>
                  <a:ext uri="{FF2B5EF4-FFF2-40B4-BE49-F238E27FC236}">
                    <a16:creationId xmlns:a16="http://schemas.microsoft.com/office/drawing/2014/main" id="{5F18E998-FB94-43AF-8B09-075FFF0D0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640" y="4783980"/>
                <a:ext cx="12700" cy="12700"/>
              </a:xfrm>
              <a:custGeom>
                <a:avLst/>
                <a:gdLst>
                  <a:gd name="T0" fmla="*/ 69 w 137"/>
                  <a:gd name="T1" fmla="*/ 0 h 138"/>
                  <a:gd name="T2" fmla="*/ 87 w 137"/>
                  <a:gd name="T3" fmla="*/ 2 h 138"/>
                  <a:gd name="T4" fmla="*/ 103 w 137"/>
                  <a:gd name="T5" fmla="*/ 9 h 138"/>
                  <a:gd name="T6" fmla="*/ 117 w 137"/>
                  <a:gd name="T7" fmla="*/ 20 h 138"/>
                  <a:gd name="T8" fmla="*/ 128 w 137"/>
                  <a:gd name="T9" fmla="*/ 34 h 138"/>
                  <a:gd name="T10" fmla="*/ 135 w 137"/>
                  <a:gd name="T11" fmla="*/ 50 h 138"/>
                  <a:gd name="T12" fmla="*/ 137 w 137"/>
                  <a:gd name="T13" fmla="*/ 68 h 138"/>
                  <a:gd name="T14" fmla="*/ 135 w 137"/>
                  <a:gd name="T15" fmla="*/ 87 h 138"/>
                  <a:gd name="T16" fmla="*/ 128 w 137"/>
                  <a:gd name="T17" fmla="*/ 104 h 138"/>
                  <a:gd name="T18" fmla="*/ 117 w 137"/>
                  <a:gd name="T19" fmla="*/ 118 h 138"/>
                  <a:gd name="T20" fmla="*/ 103 w 137"/>
                  <a:gd name="T21" fmla="*/ 128 h 138"/>
                  <a:gd name="T22" fmla="*/ 87 w 137"/>
                  <a:gd name="T23" fmla="*/ 135 h 138"/>
                  <a:gd name="T24" fmla="*/ 69 w 137"/>
                  <a:gd name="T25" fmla="*/ 138 h 138"/>
                  <a:gd name="T26" fmla="*/ 50 w 137"/>
                  <a:gd name="T27" fmla="*/ 135 h 138"/>
                  <a:gd name="T28" fmla="*/ 34 w 137"/>
                  <a:gd name="T29" fmla="*/ 128 h 138"/>
                  <a:gd name="T30" fmla="*/ 20 w 137"/>
                  <a:gd name="T31" fmla="*/ 118 h 138"/>
                  <a:gd name="T32" fmla="*/ 9 w 137"/>
                  <a:gd name="T33" fmla="*/ 104 h 138"/>
                  <a:gd name="T34" fmla="*/ 3 w 137"/>
                  <a:gd name="T35" fmla="*/ 87 h 138"/>
                  <a:gd name="T36" fmla="*/ 0 w 137"/>
                  <a:gd name="T37" fmla="*/ 68 h 138"/>
                  <a:gd name="T38" fmla="*/ 3 w 137"/>
                  <a:gd name="T39" fmla="*/ 50 h 138"/>
                  <a:gd name="T40" fmla="*/ 9 w 137"/>
                  <a:gd name="T41" fmla="*/ 34 h 138"/>
                  <a:gd name="T42" fmla="*/ 20 w 137"/>
                  <a:gd name="T43" fmla="*/ 20 h 138"/>
                  <a:gd name="T44" fmla="*/ 34 w 137"/>
                  <a:gd name="T45" fmla="*/ 9 h 138"/>
                  <a:gd name="T46" fmla="*/ 50 w 137"/>
                  <a:gd name="T47" fmla="*/ 2 h 138"/>
                  <a:gd name="T48" fmla="*/ 69 w 137"/>
                  <a:gd name="T4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7" h="138">
                    <a:moveTo>
                      <a:pt x="69" y="0"/>
                    </a:moveTo>
                    <a:lnTo>
                      <a:pt x="87" y="2"/>
                    </a:lnTo>
                    <a:lnTo>
                      <a:pt x="103" y="9"/>
                    </a:lnTo>
                    <a:lnTo>
                      <a:pt x="117" y="20"/>
                    </a:lnTo>
                    <a:lnTo>
                      <a:pt x="128" y="34"/>
                    </a:lnTo>
                    <a:lnTo>
                      <a:pt x="135" y="50"/>
                    </a:lnTo>
                    <a:lnTo>
                      <a:pt x="137" y="68"/>
                    </a:lnTo>
                    <a:lnTo>
                      <a:pt x="135" y="87"/>
                    </a:lnTo>
                    <a:lnTo>
                      <a:pt x="128" y="104"/>
                    </a:lnTo>
                    <a:lnTo>
                      <a:pt x="117" y="118"/>
                    </a:lnTo>
                    <a:lnTo>
                      <a:pt x="103" y="128"/>
                    </a:lnTo>
                    <a:lnTo>
                      <a:pt x="87" y="135"/>
                    </a:lnTo>
                    <a:lnTo>
                      <a:pt x="69" y="138"/>
                    </a:lnTo>
                    <a:lnTo>
                      <a:pt x="50" y="135"/>
                    </a:lnTo>
                    <a:lnTo>
                      <a:pt x="34" y="128"/>
                    </a:lnTo>
                    <a:lnTo>
                      <a:pt x="20" y="118"/>
                    </a:lnTo>
                    <a:lnTo>
                      <a:pt x="9" y="104"/>
                    </a:lnTo>
                    <a:lnTo>
                      <a:pt x="3" y="87"/>
                    </a:lnTo>
                    <a:lnTo>
                      <a:pt x="0" y="68"/>
                    </a:lnTo>
                    <a:lnTo>
                      <a:pt x="3" y="50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4" y="9"/>
                    </a:lnTo>
                    <a:lnTo>
                      <a:pt x="50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649E95A-77D1-436F-8BB8-5DEFB07B46EB}"/>
                </a:ext>
              </a:extLst>
            </p:cNvPr>
            <p:cNvGrpSpPr/>
            <p:nvPr/>
          </p:nvGrpSpPr>
          <p:grpSpPr>
            <a:xfrm>
              <a:off x="712598" y="3907736"/>
              <a:ext cx="315834" cy="315835"/>
              <a:chOff x="10343420" y="2880355"/>
              <a:chExt cx="307770" cy="307771"/>
            </a:xfrm>
            <a:solidFill>
              <a:schemeClr val="bg1">
                <a:lumMod val="75000"/>
              </a:schemeClr>
            </a:solidFill>
          </p:grpSpPr>
          <p:sp>
            <p:nvSpPr>
              <p:cNvPr id="88" name="Freeform 5">
                <a:extLst>
                  <a:ext uri="{FF2B5EF4-FFF2-40B4-BE49-F238E27FC236}">
                    <a16:creationId xmlns:a16="http://schemas.microsoft.com/office/drawing/2014/main" id="{8EFB1FA6-5AB1-42CE-B878-A6F7F04B49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43420" y="2880355"/>
                <a:ext cx="307770" cy="307771"/>
              </a:xfrm>
              <a:custGeom>
                <a:avLst/>
                <a:gdLst>
                  <a:gd name="T0" fmla="*/ 189 w 208"/>
                  <a:gd name="T1" fmla="*/ 19 h 208"/>
                  <a:gd name="T2" fmla="*/ 177 w 208"/>
                  <a:gd name="T3" fmla="*/ 19 h 208"/>
                  <a:gd name="T4" fmla="*/ 157 w 208"/>
                  <a:gd name="T5" fmla="*/ 0 h 208"/>
                  <a:gd name="T6" fmla="*/ 150 w 208"/>
                  <a:gd name="T7" fmla="*/ 0 h 208"/>
                  <a:gd name="T8" fmla="*/ 130 w 208"/>
                  <a:gd name="T9" fmla="*/ 19 h 208"/>
                  <a:gd name="T10" fmla="*/ 118 w 208"/>
                  <a:gd name="T11" fmla="*/ 19 h 208"/>
                  <a:gd name="T12" fmla="*/ 98 w 208"/>
                  <a:gd name="T13" fmla="*/ 0 h 208"/>
                  <a:gd name="T14" fmla="*/ 90 w 208"/>
                  <a:gd name="T15" fmla="*/ 0 h 208"/>
                  <a:gd name="T16" fmla="*/ 70 w 208"/>
                  <a:gd name="T17" fmla="*/ 19 h 208"/>
                  <a:gd name="T18" fmla="*/ 58 w 208"/>
                  <a:gd name="T19" fmla="*/ 19 h 208"/>
                  <a:gd name="T20" fmla="*/ 39 w 208"/>
                  <a:gd name="T21" fmla="*/ 0 h 208"/>
                  <a:gd name="T22" fmla="*/ 31 w 208"/>
                  <a:gd name="T23" fmla="*/ 0 h 208"/>
                  <a:gd name="T24" fmla="*/ 0 w 208"/>
                  <a:gd name="T25" fmla="*/ 19 h 208"/>
                  <a:gd name="T26" fmla="*/ 19 w 208"/>
                  <a:gd name="T27" fmla="*/ 39 h 208"/>
                  <a:gd name="T28" fmla="*/ 19 w 208"/>
                  <a:gd name="T29" fmla="*/ 51 h 208"/>
                  <a:gd name="T30" fmla="*/ 0 w 208"/>
                  <a:gd name="T31" fmla="*/ 70 h 208"/>
                  <a:gd name="T32" fmla="*/ 0 w 208"/>
                  <a:gd name="T33" fmla="*/ 78 h 208"/>
                  <a:gd name="T34" fmla="*/ 19 w 208"/>
                  <a:gd name="T35" fmla="*/ 98 h 208"/>
                  <a:gd name="T36" fmla="*/ 19 w 208"/>
                  <a:gd name="T37" fmla="*/ 110 h 208"/>
                  <a:gd name="T38" fmla="*/ 0 w 208"/>
                  <a:gd name="T39" fmla="*/ 130 h 208"/>
                  <a:gd name="T40" fmla="*/ 0 w 208"/>
                  <a:gd name="T41" fmla="*/ 138 h 208"/>
                  <a:gd name="T42" fmla="*/ 19 w 208"/>
                  <a:gd name="T43" fmla="*/ 157 h 208"/>
                  <a:gd name="T44" fmla="*/ 19 w 208"/>
                  <a:gd name="T45" fmla="*/ 169 h 208"/>
                  <a:gd name="T46" fmla="*/ 0 w 208"/>
                  <a:gd name="T47" fmla="*/ 189 h 208"/>
                  <a:gd name="T48" fmla="*/ 31 w 208"/>
                  <a:gd name="T49" fmla="*/ 208 h 208"/>
                  <a:gd name="T50" fmla="*/ 39 w 208"/>
                  <a:gd name="T51" fmla="*/ 208 h 208"/>
                  <a:gd name="T52" fmla="*/ 58 w 208"/>
                  <a:gd name="T53" fmla="*/ 189 h 208"/>
                  <a:gd name="T54" fmla="*/ 70 w 208"/>
                  <a:gd name="T55" fmla="*/ 189 h 208"/>
                  <a:gd name="T56" fmla="*/ 90 w 208"/>
                  <a:gd name="T57" fmla="*/ 208 h 208"/>
                  <a:gd name="T58" fmla="*/ 98 w 208"/>
                  <a:gd name="T59" fmla="*/ 208 h 208"/>
                  <a:gd name="T60" fmla="*/ 118 w 208"/>
                  <a:gd name="T61" fmla="*/ 189 h 208"/>
                  <a:gd name="T62" fmla="*/ 130 w 208"/>
                  <a:gd name="T63" fmla="*/ 189 h 208"/>
                  <a:gd name="T64" fmla="*/ 150 w 208"/>
                  <a:gd name="T65" fmla="*/ 208 h 208"/>
                  <a:gd name="T66" fmla="*/ 157 w 208"/>
                  <a:gd name="T67" fmla="*/ 208 h 208"/>
                  <a:gd name="T68" fmla="*/ 177 w 208"/>
                  <a:gd name="T69" fmla="*/ 189 h 208"/>
                  <a:gd name="T70" fmla="*/ 189 w 208"/>
                  <a:gd name="T71" fmla="*/ 189 h 208"/>
                  <a:gd name="T72" fmla="*/ 189 w 208"/>
                  <a:gd name="T73" fmla="*/ 177 h 208"/>
                  <a:gd name="T74" fmla="*/ 208 w 208"/>
                  <a:gd name="T75" fmla="*/ 157 h 208"/>
                  <a:gd name="T76" fmla="*/ 208 w 208"/>
                  <a:gd name="T77" fmla="*/ 150 h 208"/>
                  <a:gd name="T78" fmla="*/ 189 w 208"/>
                  <a:gd name="T79" fmla="*/ 130 h 208"/>
                  <a:gd name="T80" fmla="*/ 189 w 208"/>
                  <a:gd name="T81" fmla="*/ 118 h 208"/>
                  <a:gd name="T82" fmla="*/ 208 w 208"/>
                  <a:gd name="T83" fmla="*/ 98 h 208"/>
                  <a:gd name="T84" fmla="*/ 208 w 208"/>
                  <a:gd name="T85" fmla="*/ 90 h 208"/>
                  <a:gd name="T86" fmla="*/ 189 w 208"/>
                  <a:gd name="T87" fmla="*/ 70 h 208"/>
                  <a:gd name="T88" fmla="*/ 189 w 208"/>
                  <a:gd name="T89" fmla="*/ 58 h 208"/>
                  <a:gd name="T90" fmla="*/ 208 w 208"/>
                  <a:gd name="T91" fmla="*/ 39 h 208"/>
                  <a:gd name="T92" fmla="*/ 208 w 208"/>
                  <a:gd name="T93" fmla="*/ 31 h 208"/>
                  <a:gd name="T94" fmla="*/ 177 w 208"/>
                  <a:gd name="T95" fmla="*/ 17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8" h="208">
                    <a:moveTo>
                      <a:pt x="208" y="31"/>
                    </a:moveTo>
                    <a:lnTo>
                      <a:pt x="208" y="19"/>
                    </a:lnTo>
                    <a:lnTo>
                      <a:pt x="189" y="19"/>
                    </a:lnTo>
                    <a:lnTo>
                      <a:pt x="189" y="0"/>
                    </a:lnTo>
                    <a:lnTo>
                      <a:pt x="177" y="0"/>
                    </a:lnTo>
                    <a:lnTo>
                      <a:pt x="177" y="19"/>
                    </a:lnTo>
                    <a:lnTo>
                      <a:pt x="169" y="19"/>
                    </a:lnTo>
                    <a:lnTo>
                      <a:pt x="169" y="0"/>
                    </a:lnTo>
                    <a:lnTo>
                      <a:pt x="157" y="0"/>
                    </a:lnTo>
                    <a:lnTo>
                      <a:pt x="157" y="19"/>
                    </a:lnTo>
                    <a:lnTo>
                      <a:pt x="150" y="19"/>
                    </a:lnTo>
                    <a:lnTo>
                      <a:pt x="150" y="0"/>
                    </a:lnTo>
                    <a:lnTo>
                      <a:pt x="138" y="0"/>
                    </a:lnTo>
                    <a:lnTo>
                      <a:pt x="138" y="19"/>
                    </a:lnTo>
                    <a:lnTo>
                      <a:pt x="130" y="19"/>
                    </a:lnTo>
                    <a:lnTo>
                      <a:pt x="130" y="0"/>
                    </a:lnTo>
                    <a:lnTo>
                      <a:pt x="118" y="0"/>
                    </a:lnTo>
                    <a:lnTo>
                      <a:pt x="118" y="19"/>
                    </a:lnTo>
                    <a:lnTo>
                      <a:pt x="110" y="19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98" y="19"/>
                    </a:lnTo>
                    <a:lnTo>
                      <a:pt x="90" y="19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78" y="19"/>
                    </a:lnTo>
                    <a:lnTo>
                      <a:pt x="70" y="19"/>
                    </a:lnTo>
                    <a:lnTo>
                      <a:pt x="70" y="0"/>
                    </a:lnTo>
                    <a:lnTo>
                      <a:pt x="58" y="0"/>
                    </a:lnTo>
                    <a:lnTo>
                      <a:pt x="58" y="19"/>
                    </a:lnTo>
                    <a:lnTo>
                      <a:pt x="51" y="19"/>
                    </a:lnTo>
                    <a:lnTo>
                      <a:pt x="51" y="0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19" y="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31"/>
                    </a:lnTo>
                    <a:lnTo>
                      <a:pt x="19" y="31"/>
                    </a:lnTo>
                    <a:lnTo>
                      <a:pt x="19" y="39"/>
                    </a:lnTo>
                    <a:lnTo>
                      <a:pt x="0" y="39"/>
                    </a:lnTo>
                    <a:lnTo>
                      <a:pt x="0" y="51"/>
                    </a:lnTo>
                    <a:lnTo>
                      <a:pt x="19" y="51"/>
                    </a:lnTo>
                    <a:lnTo>
                      <a:pt x="19" y="58"/>
                    </a:lnTo>
                    <a:lnTo>
                      <a:pt x="0" y="58"/>
                    </a:lnTo>
                    <a:lnTo>
                      <a:pt x="0" y="70"/>
                    </a:lnTo>
                    <a:lnTo>
                      <a:pt x="19" y="70"/>
                    </a:lnTo>
                    <a:lnTo>
                      <a:pt x="19" y="78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19" y="90"/>
                    </a:lnTo>
                    <a:lnTo>
                      <a:pt x="19" y="98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19" y="110"/>
                    </a:lnTo>
                    <a:lnTo>
                      <a:pt x="19" y="118"/>
                    </a:lnTo>
                    <a:lnTo>
                      <a:pt x="0" y="118"/>
                    </a:lnTo>
                    <a:lnTo>
                      <a:pt x="0" y="130"/>
                    </a:lnTo>
                    <a:lnTo>
                      <a:pt x="19" y="130"/>
                    </a:lnTo>
                    <a:lnTo>
                      <a:pt x="19" y="138"/>
                    </a:lnTo>
                    <a:lnTo>
                      <a:pt x="0" y="138"/>
                    </a:lnTo>
                    <a:lnTo>
                      <a:pt x="0" y="150"/>
                    </a:lnTo>
                    <a:lnTo>
                      <a:pt x="19" y="150"/>
                    </a:lnTo>
                    <a:lnTo>
                      <a:pt x="19" y="157"/>
                    </a:lnTo>
                    <a:lnTo>
                      <a:pt x="0" y="157"/>
                    </a:lnTo>
                    <a:lnTo>
                      <a:pt x="0" y="169"/>
                    </a:lnTo>
                    <a:lnTo>
                      <a:pt x="19" y="169"/>
                    </a:lnTo>
                    <a:lnTo>
                      <a:pt x="19" y="177"/>
                    </a:lnTo>
                    <a:lnTo>
                      <a:pt x="0" y="177"/>
                    </a:lnTo>
                    <a:lnTo>
                      <a:pt x="0" y="189"/>
                    </a:lnTo>
                    <a:lnTo>
                      <a:pt x="19" y="189"/>
                    </a:lnTo>
                    <a:lnTo>
                      <a:pt x="19" y="208"/>
                    </a:lnTo>
                    <a:lnTo>
                      <a:pt x="31" y="208"/>
                    </a:lnTo>
                    <a:lnTo>
                      <a:pt x="31" y="189"/>
                    </a:lnTo>
                    <a:lnTo>
                      <a:pt x="39" y="189"/>
                    </a:lnTo>
                    <a:lnTo>
                      <a:pt x="39" y="208"/>
                    </a:lnTo>
                    <a:lnTo>
                      <a:pt x="51" y="208"/>
                    </a:lnTo>
                    <a:lnTo>
                      <a:pt x="51" y="189"/>
                    </a:lnTo>
                    <a:lnTo>
                      <a:pt x="58" y="189"/>
                    </a:lnTo>
                    <a:lnTo>
                      <a:pt x="58" y="208"/>
                    </a:lnTo>
                    <a:lnTo>
                      <a:pt x="70" y="208"/>
                    </a:lnTo>
                    <a:lnTo>
                      <a:pt x="70" y="189"/>
                    </a:lnTo>
                    <a:lnTo>
                      <a:pt x="78" y="189"/>
                    </a:lnTo>
                    <a:lnTo>
                      <a:pt x="78" y="208"/>
                    </a:lnTo>
                    <a:lnTo>
                      <a:pt x="90" y="208"/>
                    </a:lnTo>
                    <a:lnTo>
                      <a:pt x="90" y="189"/>
                    </a:lnTo>
                    <a:lnTo>
                      <a:pt x="98" y="189"/>
                    </a:lnTo>
                    <a:lnTo>
                      <a:pt x="98" y="208"/>
                    </a:lnTo>
                    <a:lnTo>
                      <a:pt x="110" y="208"/>
                    </a:lnTo>
                    <a:lnTo>
                      <a:pt x="110" y="189"/>
                    </a:lnTo>
                    <a:lnTo>
                      <a:pt x="118" y="189"/>
                    </a:lnTo>
                    <a:lnTo>
                      <a:pt x="118" y="208"/>
                    </a:lnTo>
                    <a:lnTo>
                      <a:pt x="130" y="208"/>
                    </a:lnTo>
                    <a:lnTo>
                      <a:pt x="130" y="189"/>
                    </a:lnTo>
                    <a:lnTo>
                      <a:pt x="138" y="189"/>
                    </a:lnTo>
                    <a:lnTo>
                      <a:pt x="138" y="208"/>
                    </a:lnTo>
                    <a:lnTo>
                      <a:pt x="150" y="208"/>
                    </a:lnTo>
                    <a:lnTo>
                      <a:pt x="150" y="189"/>
                    </a:lnTo>
                    <a:lnTo>
                      <a:pt x="157" y="189"/>
                    </a:lnTo>
                    <a:lnTo>
                      <a:pt x="157" y="208"/>
                    </a:lnTo>
                    <a:lnTo>
                      <a:pt x="169" y="208"/>
                    </a:lnTo>
                    <a:lnTo>
                      <a:pt x="169" y="189"/>
                    </a:lnTo>
                    <a:lnTo>
                      <a:pt x="177" y="189"/>
                    </a:lnTo>
                    <a:lnTo>
                      <a:pt x="177" y="208"/>
                    </a:lnTo>
                    <a:lnTo>
                      <a:pt x="189" y="208"/>
                    </a:lnTo>
                    <a:lnTo>
                      <a:pt x="189" y="189"/>
                    </a:lnTo>
                    <a:lnTo>
                      <a:pt x="208" y="189"/>
                    </a:lnTo>
                    <a:lnTo>
                      <a:pt x="208" y="177"/>
                    </a:lnTo>
                    <a:lnTo>
                      <a:pt x="189" y="177"/>
                    </a:lnTo>
                    <a:lnTo>
                      <a:pt x="189" y="169"/>
                    </a:lnTo>
                    <a:lnTo>
                      <a:pt x="208" y="169"/>
                    </a:lnTo>
                    <a:lnTo>
                      <a:pt x="208" y="157"/>
                    </a:lnTo>
                    <a:lnTo>
                      <a:pt x="189" y="157"/>
                    </a:lnTo>
                    <a:lnTo>
                      <a:pt x="189" y="150"/>
                    </a:lnTo>
                    <a:lnTo>
                      <a:pt x="208" y="150"/>
                    </a:lnTo>
                    <a:lnTo>
                      <a:pt x="208" y="138"/>
                    </a:lnTo>
                    <a:lnTo>
                      <a:pt x="189" y="138"/>
                    </a:lnTo>
                    <a:lnTo>
                      <a:pt x="189" y="130"/>
                    </a:lnTo>
                    <a:lnTo>
                      <a:pt x="208" y="130"/>
                    </a:lnTo>
                    <a:lnTo>
                      <a:pt x="208" y="118"/>
                    </a:lnTo>
                    <a:lnTo>
                      <a:pt x="189" y="118"/>
                    </a:lnTo>
                    <a:lnTo>
                      <a:pt x="189" y="110"/>
                    </a:lnTo>
                    <a:lnTo>
                      <a:pt x="208" y="110"/>
                    </a:lnTo>
                    <a:lnTo>
                      <a:pt x="208" y="98"/>
                    </a:lnTo>
                    <a:lnTo>
                      <a:pt x="189" y="98"/>
                    </a:lnTo>
                    <a:lnTo>
                      <a:pt x="189" y="90"/>
                    </a:lnTo>
                    <a:lnTo>
                      <a:pt x="208" y="90"/>
                    </a:lnTo>
                    <a:lnTo>
                      <a:pt x="208" y="78"/>
                    </a:lnTo>
                    <a:lnTo>
                      <a:pt x="189" y="78"/>
                    </a:lnTo>
                    <a:lnTo>
                      <a:pt x="189" y="70"/>
                    </a:lnTo>
                    <a:lnTo>
                      <a:pt x="208" y="70"/>
                    </a:lnTo>
                    <a:lnTo>
                      <a:pt x="208" y="58"/>
                    </a:lnTo>
                    <a:lnTo>
                      <a:pt x="189" y="58"/>
                    </a:lnTo>
                    <a:lnTo>
                      <a:pt x="189" y="51"/>
                    </a:lnTo>
                    <a:lnTo>
                      <a:pt x="208" y="51"/>
                    </a:lnTo>
                    <a:lnTo>
                      <a:pt x="208" y="39"/>
                    </a:lnTo>
                    <a:lnTo>
                      <a:pt x="189" y="39"/>
                    </a:lnTo>
                    <a:lnTo>
                      <a:pt x="189" y="31"/>
                    </a:lnTo>
                    <a:lnTo>
                      <a:pt x="208" y="31"/>
                    </a:lnTo>
                    <a:close/>
                    <a:moveTo>
                      <a:pt x="31" y="31"/>
                    </a:moveTo>
                    <a:lnTo>
                      <a:pt x="177" y="31"/>
                    </a:lnTo>
                    <a:lnTo>
                      <a:pt x="177" y="177"/>
                    </a:lnTo>
                    <a:lnTo>
                      <a:pt x="31" y="177"/>
                    </a:ln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89" name="Rectangle 6">
                <a:extLst>
                  <a:ext uri="{FF2B5EF4-FFF2-40B4-BE49-F238E27FC236}">
                    <a16:creationId xmlns:a16="http://schemas.microsoft.com/office/drawing/2014/main" id="{2D10FECF-D9BA-4772-BECA-913C83485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12965" y="2949900"/>
                <a:ext cx="84341" cy="1775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90" name="Rectangle 7">
                <a:extLst>
                  <a:ext uri="{FF2B5EF4-FFF2-40B4-BE49-F238E27FC236}">
                    <a16:creationId xmlns:a16="http://schemas.microsoft.com/office/drawing/2014/main" id="{462A991F-2B87-459B-B3B3-AFE8DEBD82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12965" y="2980972"/>
                <a:ext cx="66585" cy="1775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91" name="Freeform 8">
                <a:extLst>
                  <a:ext uri="{FF2B5EF4-FFF2-40B4-BE49-F238E27FC236}">
                    <a16:creationId xmlns:a16="http://schemas.microsoft.com/office/drawing/2014/main" id="{A3DB082A-E4C3-4FBB-85F7-4C406B0696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24802" y="2933623"/>
                <a:ext cx="177560" cy="202714"/>
              </a:xfrm>
              <a:custGeom>
                <a:avLst/>
                <a:gdLst>
                  <a:gd name="T0" fmla="*/ 1024 w 1184"/>
                  <a:gd name="T1" fmla="*/ 268 h 1348"/>
                  <a:gd name="T2" fmla="*/ 864 w 1184"/>
                  <a:gd name="T3" fmla="*/ 428 h 1348"/>
                  <a:gd name="T4" fmla="*/ 964 w 1184"/>
                  <a:gd name="T5" fmla="*/ 576 h 1348"/>
                  <a:gd name="T6" fmla="*/ 964 w 1184"/>
                  <a:gd name="T7" fmla="*/ 1128 h 1348"/>
                  <a:gd name="T8" fmla="*/ 752 w 1184"/>
                  <a:gd name="T9" fmla="*/ 1128 h 1348"/>
                  <a:gd name="T10" fmla="*/ 752 w 1184"/>
                  <a:gd name="T11" fmla="*/ 308 h 1348"/>
                  <a:gd name="T12" fmla="*/ 852 w 1184"/>
                  <a:gd name="T13" fmla="*/ 160 h 1348"/>
                  <a:gd name="T14" fmla="*/ 692 w 1184"/>
                  <a:gd name="T15" fmla="*/ 0 h 1348"/>
                  <a:gd name="T16" fmla="*/ 532 w 1184"/>
                  <a:gd name="T17" fmla="*/ 160 h 1348"/>
                  <a:gd name="T18" fmla="*/ 632 w 1184"/>
                  <a:gd name="T19" fmla="*/ 308 h 1348"/>
                  <a:gd name="T20" fmla="*/ 632 w 1184"/>
                  <a:gd name="T21" fmla="*/ 756 h 1348"/>
                  <a:gd name="T22" fmla="*/ 308 w 1184"/>
                  <a:gd name="T23" fmla="*/ 756 h 1348"/>
                  <a:gd name="T24" fmla="*/ 160 w 1184"/>
                  <a:gd name="T25" fmla="*/ 656 h 1348"/>
                  <a:gd name="T26" fmla="*/ 0 w 1184"/>
                  <a:gd name="T27" fmla="*/ 816 h 1348"/>
                  <a:gd name="T28" fmla="*/ 160 w 1184"/>
                  <a:gd name="T29" fmla="*/ 976 h 1348"/>
                  <a:gd name="T30" fmla="*/ 308 w 1184"/>
                  <a:gd name="T31" fmla="*/ 876 h 1348"/>
                  <a:gd name="T32" fmla="*/ 632 w 1184"/>
                  <a:gd name="T33" fmla="*/ 876 h 1348"/>
                  <a:gd name="T34" fmla="*/ 632 w 1184"/>
                  <a:gd name="T35" fmla="*/ 1128 h 1348"/>
                  <a:gd name="T36" fmla="*/ 308 w 1184"/>
                  <a:gd name="T37" fmla="*/ 1128 h 1348"/>
                  <a:gd name="T38" fmla="*/ 160 w 1184"/>
                  <a:gd name="T39" fmla="*/ 1028 h 1348"/>
                  <a:gd name="T40" fmla="*/ 0 w 1184"/>
                  <a:gd name="T41" fmla="*/ 1188 h 1348"/>
                  <a:gd name="T42" fmla="*/ 160 w 1184"/>
                  <a:gd name="T43" fmla="*/ 1348 h 1348"/>
                  <a:gd name="T44" fmla="*/ 308 w 1184"/>
                  <a:gd name="T45" fmla="*/ 1248 h 1348"/>
                  <a:gd name="T46" fmla="*/ 1084 w 1184"/>
                  <a:gd name="T47" fmla="*/ 1248 h 1348"/>
                  <a:gd name="T48" fmla="*/ 1084 w 1184"/>
                  <a:gd name="T49" fmla="*/ 576 h 1348"/>
                  <a:gd name="T50" fmla="*/ 1184 w 1184"/>
                  <a:gd name="T51" fmla="*/ 428 h 1348"/>
                  <a:gd name="T52" fmla="*/ 1024 w 1184"/>
                  <a:gd name="T53" fmla="*/ 268 h 1348"/>
                  <a:gd name="T54" fmla="*/ 160 w 1184"/>
                  <a:gd name="T55" fmla="*/ 856 h 1348"/>
                  <a:gd name="T56" fmla="*/ 120 w 1184"/>
                  <a:gd name="T57" fmla="*/ 816 h 1348"/>
                  <a:gd name="T58" fmla="*/ 160 w 1184"/>
                  <a:gd name="T59" fmla="*/ 776 h 1348"/>
                  <a:gd name="T60" fmla="*/ 200 w 1184"/>
                  <a:gd name="T61" fmla="*/ 816 h 1348"/>
                  <a:gd name="T62" fmla="*/ 160 w 1184"/>
                  <a:gd name="T63" fmla="*/ 856 h 1348"/>
                  <a:gd name="T64" fmla="*/ 692 w 1184"/>
                  <a:gd name="T65" fmla="*/ 120 h 1348"/>
                  <a:gd name="T66" fmla="*/ 732 w 1184"/>
                  <a:gd name="T67" fmla="*/ 160 h 1348"/>
                  <a:gd name="T68" fmla="*/ 692 w 1184"/>
                  <a:gd name="T69" fmla="*/ 200 h 1348"/>
                  <a:gd name="T70" fmla="*/ 652 w 1184"/>
                  <a:gd name="T71" fmla="*/ 160 h 1348"/>
                  <a:gd name="T72" fmla="*/ 692 w 1184"/>
                  <a:gd name="T73" fmla="*/ 120 h 1348"/>
                  <a:gd name="T74" fmla="*/ 160 w 1184"/>
                  <a:gd name="T75" fmla="*/ 1228 h 1348"/>
                  <a:gd name="T76" fmla="*/ 120 w 1184"/>
                  <a:gd name="T77" fmla="*/ 1188 h 1348"/>
                  <a:gd name="T78" fmla="*/ 160 w 1184"/>
                  <a:gd name="T79" fmla="*/ 1148 h 1348"/>
                  <a:gd name="T80" fmla="*/ 200 w 1184"/>
                  <a:gd name="T81" fmla="*/ 1188 h 1348"/>
                  <a:gd name="T82" fmla="*/ 160 w 1184"/>
                  <a:gd name="T83" fmla="*/ 1228 h 1348"/>
                  <a:gd name="T84" fmla="*/ 1024 w 1184"/>
                  <a:gd name="T85" fmla="*/ 388 h 1348"/>
                  <a:gd name="T86" fmla="*/ 1064 w 1184"/>
                  <a:gd name="T87" fmla="*/ 428 h 1348"/>
                  <a:gd name="T88" fmla="*/ 1024 w 1184"/>
                  <a:gd name="T89" fmla="*/ 468 h 1348"/>
                  <a:gd name="T90" fmla="*/ 984 w 1184"/>
                  <a:gd name="T91" fmla="*/ 428 h 1348"/>
                  <a:gd name="T92" fmla="*/ 1024 w 1184"/>
                  <a:gd name="T93" fmla="*/ 388 h 1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84" h="1348">
                    <a:moveTo>
                      <a:pt x="1024" y="268"/>
                    </a:moveTo>
                    <a:cubicBezTo>
                      <a:pt x="936" y="268"/>
                      <a:pt x="864" y="340"/>
                      <a:pt x="864" y="428"/>
                    </a:cubicBezTo>
                    <a:cubicBezTo>
                      <a:pt x="864" y="495"/>
                      <a:pt x="905" y="552"/>
                      <a:pt x="964" y="576"/>
                    </a:cubicBezTo>
                    <a:cubicBezTo>
                      <a:pt x="964" y="1128"/>
                      <a:pt x="964" y="1128"/>
                      <a:pt x="964" y="1128"/>
                    </a:cubicBezTo>
                    <a:cubicBezTo>
                      <a:pt x="752" y="1128"/>
                      <a:pt x="752" y="1128"/>
                      <a:pt x="752" y="1128"/>
                    </a:cubicBezTo>
                    <a:cubicBezTo>
                      <a:pt x="752" y="308"/>
                      <a:pt x="752" y="308"/>
                      <a:pt x="752" y="308"/>
                    </a:cubicBezTo>
                    <a:cubicBezTo>
                      <a:pt x="811" y="284"/>
                      <a:pt x="852" y="227"/>
                      <a:pt x="852" y="160"/>
                    </a:cubicBezTo>
                    <a:cubicBezTo>
                      <a:pt x="852" y="72"/>
                      <a:pt x="780" y="0"/>
                      <a:pt x="692" y="0"/>
                    </a:cubicBezTo>
                    <a:cubicBezTo>
                      <a:pt x="604" y="0"/>
                      <a:pt x="532" y="72"/>
                      <a:pt x="532" y="160"/>
                    </a:cubicBezTo>
                    <a:cubicBezTo>
                      <a:pt x="532" y="227"/>
                      <a:pt x="573" y="284"/>
                      <a:pt x="632" y="308"/>
                    </a:cubicBezTo>
                    <a:cubicBezTo>
                      <a:pt x="632" y="756"/>
                      <a:pt x="632" y="756"/>
                      <a:pt x="632" y="756"/>
                    </a:cubicBezTo>
                    <a:cubicBezTo>
                      <a:pt x="308" y="756"/>
                      <a:pt x="308" y="756"/>
                      <a:pt x="308" y="756"/>
                    </a:cubicBezTo>
                    <a:cubicBezTo>
                      <a:pt x="284" y="697"/>
                      <a:pt x="227" y="656"/>
                      <a:pt x="160" y="656"/>
                    </a:cubicBezTo>
                    <a:cubicBezTo>
                      <a:pt x="72" y="656"/>
                      <a:pt x="0" y="728"/>
                      <a:pt x="0" y="816"/>
                    </a:cubicBezTo>
                    <a:cubicBezTo>
                      <a:pt x="0" y="904"/>
                      <a:pt x="72" y="976"/>
                      <a:pt x="160" y="976"/>
                    </a:cubicBezTo>
                    <a:cubicBezTo>
                      <a:pt x="227" y="976"/>
                      <a:pt x="284" y="935"/>
                      <a:pt x="308" y="876"/>
                    </a:cubicBezTo>
                    <a:cubicBezTo>
                      <a:pt x="632" y="876"/>
                      <a:pt x="632" y="876"/>
                      <a:pt x="632" y="876"/>
                    </a:cubicBezTo>
                    <a:cubicBezTo>
                      <a:pt x="632" y="1128"/>
                      <a:pt x="632" y="1128"/>
                      <a:pt x="632" y="1128"/>
                    </a:cubicBezTo>
                    <a:cubicBezTo>
                      <a:pt x="308" y="1128"/>
                      <a:pt x="308" y="1128"/>
                      <a:pt x="308" y="1128"/>
                    </a:cubicBezTo>
                    <a:cubicBezTo>
                      <a:pt x="284" y="1069"/>
                      <a:pt x="227" y="1028"/>
                      <a:pt x="160" y="1028"/>
                    </a:cubicBezTo>
                    <a:cubicBezTo>
                      <a:pt x="72" y="1028"/>
                      <a:pt x="0" y="1100"/>
                      <a:pt x="0" y="1188"/>
                    </a:cubicBezTo>
                    <a:cubicBezTo>
                      <a:pt x="0" y="1276"/>
                      <a:pt x="72" y="1348"/>
                      <a:pt x="160" y="1348"/>
                    </a:cubicBezTo>
                    <a:cubicBezTo>
                      <a:pt x="227" y="1348"/>
                      <a:pt x="284" y="1307"/>
                      <a:pt x="308" y="1248"/>
                    </a:cubicBezTo>
                    <a:cubicBezTo>
                      <a:pt x="1084" y="1248"/>
                      <a:pt x="1084" y="1248"/>
                      <a:pt x="1084" y="1248"/>
                    </a:cubicBezTo>
                    <a:cubicBezTo>
                      <a:pt x="1084" y="576"/>
                      <a:pt x="1084" y="576"/>
                      <a:pt x="1084" y="576"/>
                    </a:cubicBezTo>
                    <a:cubicBezTo>
                      <a:pt x="1143" y="552"/>
                      <a:pt x="1184" y="495"/>
                      <a:pt x="1184" y="428"/>
                    </a:cubicBezTo>
                    <a:cubicBezTo>
                      <a:pt x="1184" y="340"/>
                      <a:pt x="1112" y="268"/>
                      <a:pt x="1024" y="268"/>
                    </a:cubicBezTo>
                    <a:close/>
                    <a:moveTo>
                      <a:pt x="160" y="856"/>
                    </a:moveTo>
                    <a:cubicBezTo>
                      <a:pt x="138" y="856"/>
                      <a:pt x="120" y="838"/>
                      <a:pt x="120" y="816"/>
                    </a:cubicBezTo>
                    <a:cubicBezTo>
                      <a:pt x="120" y="794"/>
                      <a:pt x="138" y="776"/>
                      <a:pt x="160" y="776"/>
                    </a:cubicBezTo>
                    <a:cubicBezTo>
                      <a:pt x="182" y="776"/>
                      <a:pt x="200" y="794"/>
                      <a:pt x="200" y="816"/>
                    </a:cubicBezTo>
                    <a:cubicBezTo>
                      <a:pt x="200" y="838"/>
                      <a:pt x="182" y="856"/>
                      <a:pt x="160" y="856"/>
                    </a:cubicBezTo>
                    <a:close/>
                    <a:moveTo>
                      <a:pt x="692" y="120"/>
                    </a:moveTo>
                    <a:cubicBezTo>
                      <a:pt x="714" y="120"/>
                      <a:pt x="732" y="138"/>
                      <a:pt x="732" y="160"/>
                    </a:cubicBezTo>
                    <a:cubicBezTo>
                      <a:pt x="732" y="182"/>
                      <a:pt x="714" y="200"/>
                      <a:pt x="692" y="200"/>
                    </a:cubicBezTo>
                    <a:cubicBezTo>
                      <a:pt x="670" y="200"/>
                      <a:pt x="652" y="182"/>
                      <a:pt x="652" y="160"/>
                    </a:cubicBezTo>
                    <a:cubicBezTo>
                      <a:pt x="652" y="138"/>
                      <a:pt x="670" y="120"/>
                      <a:pt x="692" y="120"/>
                    </a:cubicBezTo>
                    <a:close/>
                    <a:moveTo>
                      <a:pt x="160" y="1228"/>
                    </a:moveTo>
                    <a:cubicBezTo>
                      <a:pt x="138" y="1228"/>
                      <a:pt x="120" y="1210"/>
                      <a:pt x="120" y="1188"/>
                    </a:cubicBezTo>
                    <a:cubicBezTo>
                      <a:pt x="120" y="1166"/>
                      <a:pt x="138" y="1148"/>
                      <a:pt x="160" y="1148"/>
                    </a:cubicBezTo>
                    <a:cubicBezTo>
                      <a:pt x="182" y="1148"/>
                      <a:pt x="200" y="1166"/>
                      <a:pt x="200" y="1188"/>
                    </a:cubicBezTo>
                    <a:cubicBezTo>
                      <a:pt x="200" y="1210"/>
                      <a:pt x="182" y="1228"/>
                      <a:pt x="160" y="1228"/>
                    </a:cubicBezTo>
                    <a:close/>
                    <a:moveTo>
                      <a:pt x="1024" y="388"/>
                    </a:moveTo>
                    <a:cubicBezTo>
                      <a:pt x="1046" y="388"/>
                      <a:pt x="1064" y="406"/>
                      <a:pt x="1064" y="428"/>
                    </a:cubicBezTo>
                    <a:cubicBezTo>
                      <a:pt x="1064" y="450"/>
                      <a:pt x="1046" y="468"/>
                      <a:pt x="1024" y="468"/>
                    </a:cubicBezTo>
                    <a:cubicBezTo>
                      <a:pt x="1002" y="468"/>
                      <a:pt x="984" y="450"/>
                      <a:pt x="984" y="428"/>
                    </a:cubicBezTo>
                    <a:cubicBezTo>
                      <a:pt x="984" y="406"/>
                      <a:pt x="1002" y="388"/>
                      <a:pt x="1024" y="38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E8EB29A-781F-4CFC-BAE6-A0DD50E3869D}"/>
                </a:ext>
              </a:extLst>
            </p:cNvPr>
            <p:cNvGrpSpPr/>
            <p:nvPr/>
          </p:nvGrpSpPr>
          <p:grpSpPr>
            <a:xfrm>
              <a:off x="747643" y="2086295"/>
              <a:ext cx="233168" cy="351293"/>
              <a:chOff x="5867937" y="3847359"/>
              <a:chExt cx="454126" cy="684190"/>
            </a:xfrm>
            <a:solidFill>
              <a:schemeClr val="bg1">
                <a:lumMod val="75000"/>
              </a:schemeClr>
            </a:solidFill>
          </p:grpSpPr>
          <p:sp>
            <p:nvSpPr>
              <p:cNvPr id="93" name="Freeform 205">
                <a:extLst>
                  <a:ext uri="{FF2B5EF4-FFF2-40B4-BE49-F238E27FC236}">
                    <a16:creationId xmlns:a16="http://schemas.microsoft.com/office/drawing/2014/main" id="{ECCF1016-7021-441F-A0FE-0758644A9C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7937" y="3847359"/>
                <a:ext cx="454126" cy="684190"/>
              </a:xfrm>
              <a:custGeom>
                <a:avLst/>
                <a:gdLst>
                  <a:gd name="T0" fmla="*/ 284 w 2273"/>
                  <a:gd name="T1" fmla="*/ 143 h 3420"/>
                  <a:gd name="T2" fmla="*/ 255 w 2273"/>
                  <a:gd name="T3" fmla="*/ 146 h 3420"/>
                  <a:gd name="T4" fmla="*/ 229 w 2273"/>
                  <a:gd name="T5" fmla="*/ 154 h 3420"/>
                  <a:gd name="T6" fmla="*/ 204 w 2273"/>
                  <a:gd name="T7" fmla="*/ 168 h 3420"/>
                  <a:gd name="T8" fmla="*/ 183 w 2273"/>
                  <a:gd name="T9" fmla="*/ 184 h 3420"/>
                  <a:gd name="T10" fmla="*/ 166 w 2273"/>
                  <a:gd name="T11" fmla="*/ 206 h 3420"/>
                  <a:gd name="T12" fmla="*/ 153 w 2273"/>
                  <a:gd name="T13" fmla="*/ 230 h 3420"/>
                  <a:gd name="T14" fmla="*/ 145 w 2273"/>
                  <a:gd name="T15" fmla="*/ 257 h 3420"/>
                  <a:gd name="T16" fmla="*/ 142 w 2273"/>
                  <a:gd name="T17" fmla="*/ 285 h 3420"/>
                  <a:gd name="T18" fmla="*/ 142 w 2273"/>
                  <a:gd name="T19" fmla="*/ 3277 h 3420"/>
                  <a:gd name="T20" fmla="*/ 2130 w 2273"/>
                  <a:gd name="T21" fmla="*/ 3277 h 3420"/>
                  <a:gd name="T22" fmla="*/ 2130 w 2273"/>
                  <a:gd name="T23" fmla="*/ 285 h 3420"/>
                  <a:gd name="T24" fmla="*/ 2128 w 2273"/>
                  <a:gd name="T25" fmla="*/ 257 h 3420"/>
                  <a:gd name="T26" fmla="*/ 2119 w 2273"/>
                  <a:gd name="T27" fmla="*/ 230 h 3420"/>
                  <a:gd name="T28" fmla="*/ 2106 w 2273"/>
                  <a:gd name="T29" fmla="*/ 206 h 3420"/>
                  <a:gd name="T30" fmla="*/ 2088 w 2273"/>
                  <a:gd name="T31" fmla="*/ 184 h 3420"/>
                  <a:gd name="T32" fmla="*/ 2068 w 2273"/>
                  <a:gd name="T33" fmla="*/ 168 h 3420"/>
                  <a:gd name="T34" fmla="*/ 2044 w 2273"/>
                  <a:gd name="T35" fmla="*/ 154 h 3420"/>
                  <a:gd name="T36" fmla="*/ 2017 w 2273"/>
                  <a:gd name="T37" fmla="*/ 146 h 3420"/>
                  <a:gd name="T38" fmla="*/ 1988 w 2273"/>
                  <a:gd name="T39" fmla="*/ 143 h 3420"/>
                  <a:gd name="T40" fmla="*/ 284 w 2273"/>
                  <a:gd name="T41" fmla="*/ 143 h 3420"/>
                  <a:gd name="T42" fmla="*/ 284 w 2273"/>
                  <a:gd name="T43" fmla="*/ 0 h 3420"/>
                  <a:gd name="T44" fmla="*/ 1988 w 2273"/>
                  <a:gd name="T45" fmla="*/ 0 h 3420"/>
                  <a:gd name="T46" fmla="*/ 2030 w 2273"/>
                  <a:gd name="T47" fmla="*/ 3 h 3420"/>
                  <a:gd name="T48" fmla="*/ 2070 w 2273"/>
                  <a:gd name="T49" fmla="*/ 13 h 3420"/>
                  <a:gd name="T50" fmla="*/ 2108 w 2273"/>
                  <a:gd name="T51" fmla="*/ 27 h 3420"/>
                  <a:gd name="T52" fmla="*/ 2143 w 2273"/>
                  <a:gd name="T53" fmla="*/ 46 h 3420"/>
                  <a:gd name="T54" fmla="*/ 2174 w 2273"/>
                  <a:gd name="T55" fmla="*/ 71 h 3420"/>
                  <a:gd name="T56" fmla="*/ 2202 w 2273"/>
                  <a:gd name="T57" fmla="*/ 99 h 3420"/>
                  <a:gd name="T58" fmla="*/ 2226 w 2273"/>
                  <a:gd name="T59" fmla="*/ 130 h 3420"/>
                  <a:gd name="T60" fmla="*/ 2246 w 2273"/>
                  <a:gd name="T61" fmla="*/ 165 h 3420"/>
                  <a:gd name="T62" fmla="*/ 2260 w 2273"/>
                  <a:gd name="T63" fmla="*/ 203 h 3420"/>
                  <a:gd name="T64" fmla="*/ 2270 w 2273"/>
                  <a:gd name="T65" fmla="*/ 243 h 3420"/>
                  <a:gd name="T66" fmla="*/ 2273 w 2273"/>
                  <a:gd name="T67" fmla="*/ 285 h 3420"/>
                  <a:gd name="T68" fmla="*/ 2273 w 2273"/>
                  <a:gd name="T69" fmla="*/ 3348 h 3420"/>
                  <a:gd name="T70" fmla="*/ 2270 w 2273"/>
                  <a:gd name="T71" fmla="*/ 3368 h 3420"/>
                  <a:gd name="T72" fmla="*/ 2262 w 2273"/>
                  <a:gd name="T73" fmla="*/ 3384 h 3420"/>
                  <a:gd name="T74" fmla="*/ 2251 w 2273"/>
                  <a:gd name="T75" fmla="*/ 3399 h 3420"/>
                  <a:gd name="T76" fmla="*/ 2238 w 2273"/>
                  <a:gd name="T77" fmla="*/ 3410 h 3420"/>
                  <a:gd name="T78" fmla="*/ 2220 w 2273"/>
                  <a:gd name="T79" fmla="*/ 3418 h 3420"/>
                  <a:gd name="T80" fmla="*/ 2201 w 2273"/>
                  <a:gd name="T81" fmla="*/ 3420 h 3420"/>
                  <a:gd name="T82" fmla="*/ 72 w 2273"/>
                  <a:gd name="T83" fmla="*/ 3420 h 3420"/>
                  <a:gd name="T84" fmla="*/ 52 w 2273"/>
                  <a:gd name="T85" fmla="*/ 3418 h 3420"/>
                  <a:gd name="T86" fmla="*/ 35 w 2273"/>
                  <a:gd name="T87" fmla="*/ 3410 h 3420"/>
                  <a:gd name="T88" fmla="*/ 21 w 2273"/>
                  <a:gd name="T89" fmla="*/ 3399 h 3420"/>
                  <a:gd name="T90" fmla="*/ 9 w 2273"/>
                  <a:gd name="T91" fmla="*/ 3384 h 3420"/>
                  <a:gd name="T92" fmla="*/ 2 w 2273"/>
                  <a:gd name="T93" fmla="*/ 3368 h 3420"/>
                  <a:gd name="T94" fmla="*/ 0 w 2273"/>
                  <a:gd name="T95" fmla="*/ 3348 h 3420"/>
                  <a:gd name="T96" fmla="*/ 0 w 2273"/>
                  <a:gd name="T97" fmla="*/ 285 h 3420"/>
                  <a:gd name="T98" fmla="*/ 3 w 2273"/>
                  <a:gd name="T99" fmla="*/ 243 h 3420"/>
                  <a:gd name="T100" fmla="*/ 12 w 2273"/>
                  <a:gd name="T101" fmla="*/ 203 h 3420"/>
                  <a:gd name="T102" fmla="*/ 27 w 2273"/>
                  <a:gd name="T103" fmla="*/ 165 h 3420"/>
                  <a:gd name="T104" fmla="*/ 46 w 2273"/>
                  <a:gd name="T105" fmla="*/ 130 h 3420"/>
                  <a:gd name="T106" fmla="*/ 69 w 2273"/>
                  <a:gd name="T107" fmla="*/ 99 h 3420"/>
                  <a:gd name="T108" fmla="*/ 97 w 2273"/>
                  <a:gd name="T109" fmla="*/ 71 h 3420"/>
                  <a:gd name="T110" fmla="*/ 130 w 2273"/>
                  <a:gd name="T111" fmla="*/ 46 h 3420"/>
                  <a:gd name="T112" fmla="*/ 165 w 2273"/>
                  <a:gd name="T113" fmla="*/ 27 h 3420"/>
                  <a:gd name="T114" fmla="*/ 202 w 2273"/>
                  <a:gd name="T115" fmla="*/ 13 h 3420"/>
                  <a:gd name="T116" fmla="*/ 243 w 2273"/>
                  <a:gd name="T117" fmla="*/ 3 h 3420"/>
                  <a:gd name="T118" fmla="*/ 284 w 2273"/>
                  <a:gd name="T119" fmla="*/ 0 h 3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73" h="3420">
                    <a:moveTo>
                      <a:pt x="284" y="143"/>
                    </a:moveTo>
                    <a:lnTo>
                      <a:pt x="255" y="146"/>
                    </a:lnTo>
                    <a:lnTo>
                      <a:pt x="229" y="154"/>
                    </a:lnTo>
                    <a:lnTo>
                      <a:pt x="204" y="168"/>
                    </a:lnTo>
                    <a:lnTo>
                      <a:pt x="183" y="184"/>
                    </a:lnTo>
                    <a:lnTo>
                      <a:pt x="166" y="206"/>
                    </a:lnTo>
                    <a:lnTo>
                      <a:pt x="153" y="230"/>
                    </a:lnTo>
                    <a:lnTo>
                      <a:pt x="145" y="257"/>
                    </a:lnTo>
                    <a:lnTo>
                      <a:pt x="142" y="285"/>
                    </a:lnTo>
                    <a:lnTo>
                      <a:pt x="142" y="3277"/>
                    </a:lnTo>
                    <a:lnTo>
                      <a:pt x="2130" y="3277"/>
                    </a:lnTo>
                    <a:lnTo>
                      <a:pt x="2130" y="285"/>
                    </a:lnTo>
                    <a:lnTo>
                      <a:pt x="2128" y="257"/>
                    </a:lnTo>
                    <a:lnTo>
                      <a:pt x="2119" y="230"/>
                    </a:lnTo>
                    <a:lnTo>
                      <a:pt x="2106" y="206"/>
                    </a:lnTo>
                    <a:lnTo>
                      <a:pt x="2088" y="184"/>
                    </a:lnTo>
                    <a:lnTo>
                      <a:pt x="2068" y="168"/>
                    </a:lnTo>
                    <a:lnTo>
                      <a:pt x="2044" y="154"/>
                    </a:lnTo>
                    <a:lnTo>
                      <a:pt x="2017" y="146"/>
                    </a:lnTo>
                    <a:lnTo>
                      <a:pt x="1988" y="143"/>
                    </a:lnTo>
                    <a:lnTo>
                      <a:pt x="284" y="143"/>
                    </a:lnTo>
                    <a:close/>
                    <a:moveTo>
                      <a:pt x="284" y="0"/>
                    </a:moveTo>
                    <a:lnTo>
                      <a:pt x="1988" y="0"/>
                    </a:lnTo>
                    <a:lnTo>
                      <a:pt x="2030" y="3"/>
                    </a:lnTo>
                    <a:lnTo>
                      <a:pt x="2070" y="13"/>
                    </a:lnTo>
                    <a:lnTo>
                      <a:pt x="2108" y="27"/>
                    </a:lnTo>
                    <a:lnTo>
                      <a:pt x="2143" y="46"/>
                    </a:lnTo>
                    <a:lnTo>
                      <a:pt x="2174" y="71"/>
                    </a:lnTo>
                    <a:lnTo>
                      <a:pt x="2202" y="99"/>
                    </a:lnTo>
                    <a:lnTo>
                      <a:pt x="2226" y="130"/>
                    </a:lnTo>
                    <a:lnTo>
                      <a:pt x="2246" y="165"/>
                    </a:lnTo>
                    <a:lnTo>
                      <a:pt x="2260" y="203"/>
                    </a:lnTo>
                    <a:lnTo>
                      <a:pt x="2270" y="243"/>
                    </a:lnTo>
                    <a:lnTo>
                      <a:pt x="2273" y="285"/>
                    </a:lnTo>
                    <a:lnTo>
                      <a:pt x="2273" y="3348"/>
                    </a:lnTo>
                    <a:lnTo>
                      <a:pt x="2270" y="3368"/>
                    </a:lnTo>
                    <a:lnTo>
                      <a:pt x="2262" y="3384"/>
                    </a:lnTo>
                    <a:lnTo>
                      <a:pt x="2251" y="3399"/>
                    </a:lnTo>
                    <a:lnTo>
                      <a:pt x="2238" y="3410"/>
                    </a:lnTo>
                    <a:lnTo>
                      <a:pt x="2220" y="3418"/>
                    </a:lnTo>
                    <a:lnTo>
                      <a:pt x="2201" y="3420"/>
                    </a:lnTo>
                    <a:lnTo>
                      <a:pt x="72" y="3420"/>
                    </a:lnTo>
                    <a:lnTo>
                      <a:pt x="52" y="3418"/>
                    </a:lnTo>
                    <a:lnTo>
                      <a:pt x="35" y="3410"/>
                    </a:lnTo>
                    <a:lnTo>
                      <a:pt x="21" y="3399"/>
                    </a:lnTo>
                    <a:lnTo>
                      <a:pt x="9" y="3384"/>
                    </a:lnTo>
                    <a:lnTo>
                      <a:pt x="2" y="3368"/>
                    </a:lnTo>
                    <a:lnTo>
                      <a:pt x="0" y="3348"/>
                    </a:lnTo>
                    <a:lnTo>
                      <a:pt x="0" y="285"/>
                    </a:lnTo>
                    <a:lnTo>
                      <a:pt x="3" y="243"/>
                    </a:lnTo>
                    <a:lnTo>
                      <a:pt x="12" y="203"/>
                    </a:lnTo>
                    <a:lnTo>
                      <a:pt x="27" y="165"/>
                    </a:lnTo>
                    <a:lnTo>
                      <a:pt x="46" y="130"/>
                    </a:lnTo>
                    <a:lnTo>
                      <a:pt x="69" y="99"/>
                    </a:lnTo>
                    <a:lnTo>
                      <a:pt x="97" y="71"/>
                    </a:lnTo>
                    <a:lnTo>
                      <a:pt x="130" y="46"/>
                    </a:lnTo>
                    <a:lnTo>
                      <a:pt x="165" y="27"/>
                    </a:lnTo>
                    <a:lnTo>
                      <a:pt x="202" y="13"/>
                    </a:lnTo>
                    <a:lnTo>
                      <a:pt x="243" y="3"/>
                    </a:lnTo>
                    <a:lnTo>
                      <a:pt x="2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94" name="Freeform 206">
                <a:extLst>
                  <a:ext uri="{FF2B5EF4-FFF2-40B4-BE49-F238E27FC236}">
                    <a16:creationId xmlns:a16="http://schemas.microsoft.com/office/drawing/2014/main" id="{B9DD5ECA-2703-4F61-85A8-80E0651FFE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3952" y="3933382"/>
                <a:ext cx="342095" cy="256071"/>
              </a:xfrm>
              <a:custGeom>
                <a:avLst/>
                <a:gdLst>
                  <a:gd name="T0" fmla="*/ 426 w 1704"/>
                  <a:gd name="T1" fmla="*/ 999 h 1283"/>
                  <a:gd name="T2" fmla="*/ 426 w 1704"/>
                  <a:gd name="T3" fmla="*/ 1141 h 1283"/>
                  <a:gd name="T4" fmla="*/ 1278 w 1704"/>
                  <a:gd name="T5" fmla="*/ 1141 h 1283"/>
                  <a:gd name="T6" fmla="*/ 1278 w 1704"/>
                  <a:gd name="T7" fmla="*/ 999 h 1283"/>
                  <a:gd name="T8" fmla="*/ 426 w 1704"/>
                  <a:gd name="T9" fmla="*/ 999 h 1283"/>
                  <a:gd name="T10" fmla="*/ 142 w 1704"/>
                  <a:gd name="T11" fmla="*/ 570 h 1283"/>
                  <a:gd name="T12" fmla="*/ 142 w 1704"/>
                  <a:gd name="T13" fmla="*/ 856 h 1283"/>
                  <a:gd name="T14" fmla="*/ 1562 w 1704"/>
                  <a:gd name="T15" fmla="*/ 856 h 1283"/>
                  <a:gd name="T16" fmla="*/ 1562 w 1704"/>
                  <a:gd name="T17" fmla="*/ 570 h 1283"/>
                  <a:gd name="T18" fmla="*/ 142 w 1704"/>
                  <a:gd name="T19" fmla="*/ 570 h 1283"/>
                  <a:gd name="T20" fmla="*/ 142 w 1704"/>
                  <a:gd name="T21" fmla="*/ 143 h 1283"/>
                  <a:gd name="T22" fmla="*/ 142 w 1704"/>
                  <a:gd name="T23" fmla="*/ 428 h 1283"/>
                  <a:gd name="T24" fmla="*/ 1562 w 1704"/>
                  <a:gd name="T25" fmla="*/ 428 h 1283"/>
                  <a:gd name="T26" fmla="*/ 1562 w 1704"/>
                  <a:gd name="T27" fmla="*/ 143 h 1283"/>
                  <a:gd name="T28" fmla="*/ 142 w 1704"/>
                  <a:gd name="T29" fmla="*/ 143 h 1283"/>
                  <a:gd name="T30" fmla="*/ 71 w 1704"/>
                  <a:gd name="T31" fmla="*/ 0 h 1283"/>
                  <a:gd name="T32" fmla="*/ 1633 w 1704"/>
                  <a:gd name="T33" fmla="*/ 0 h 1283"/>
                  <a:gd name="T34" fmla="*/ 1652 w 1704"/>
                  <a:gd name="T35" fmla="*/ 4 h 1283"/>
                  <a:gd name="T36" fmla="*/ 1670 w 1704"/>
                  <a:gd name="T37" fmla="*/ 11 h 1283"/>
                  <a:gd name="T38" fmla="*/ 1683 w 1704"/>
                  <a:gd name="T39" fmla="*/ 21 h 1283"/>
                  <a:gd name="T40" fmla="*/ 1694 w 1704"/>
                  <a:gd name="T41" fmla="*/ 36 h 1283"/>
                  <a:gd name="T42" fmla="*/ 1702 w 1704"/>
                  <a:gd name="T43" fmla="*/ 53 h 1283"/>
                  <a:gd name="T44" fmla="*/ 1704 w 1704"/>
                  <a:gd name="T45" fmla="*/ 72 h 1283"/>
                  <a:gd name="T46" fmla="*/ 1704 w 1704"/>
                  <a:gd name="T47" fmla="*/ 927 h 1283"/>
                  <a:gd name="T48" fmla="*/ 1702 w 1704"/>
                  <a:gd name="T49" fmla="*/ 946 h 1283"/>
                  <a:gd name="T50" fmla="*/ 1694 w 1704"/>
                  <a:gd name="T51" fmla="*/ 963 h 1283"/>
                  <a:gd name="T52" fmla="*/ 1683 w 1704"/>
                  <a:gd name="T53" fmla="*/ 977 h 1283"/>
                  <a:gd name="T54" fmla="*/ 1670 w 1704"/>
                  <a:gd name="T55" fmla="*/ 988 h 1283"/>
                  <a:gd name="T56" fmla="*/ 1652 w 1704"/>
                  <a:gd name="T57" fmla="*/ 995 h 1283"/>
                  <a:gd name="T58" fmla="*/ 1633 w 1704"/>
                  <a:gd name="T59" fmla="*/ 999 h 1283"/>
                  <a:gd name="T60" fmla="*/ 1420 w 1704"/>
                  <a:gd name="T61" fmla="*/ 999 h 1283"/>
                  <a:gd name="T62" fmla="*/ 1420 w 1704"/>
                  <a:gd name="T63" fmla="*/ 1212 h 1283"/>
                  <a:gd name="T64" fmla="*/ 1418 w 1704"/>
                  <a:gd name="T65" fmla="*/ 1230 h 1283"/>
                  <a:gd name="T66" fmla="*/ 1410 w 1704"/>
                  <a:gd name="T67" fmla="*/ 1248 h 1283"/>
                  <a:gd name="T68" fmla="*/ 1399 w 1704"/>
                  <a:gd name="T69" fmla="*/ 1263 h 1283"/>
                  <a:gd name="T70" fmla="*/ 1385 w 1704"/>
                  <a:gd name="T71" fmla="*/ 1273 h 1283"/>
                  <a:gd name="T72" fmla="*/ 1368 w 1704"/>
                  <a:gd name="T73" fmla="*/ 1280 h 1283"/>
                  <a:gd name="T74" fmla="*/ 1349 w 1704"/>
                  <a:gd name="T75" fmla="*/ 1283 h 1283"/>
                  <a:gd name="T76" fmla="*/ 355 w 1704"/>
                  <a:gd name="T77" fmla="*/ 1283 h 1283"/>
                  <a:gd name="T78" fmla="*/ 336 w 1704"/>
                  <a:gd name="T79" fmla="*/ 1280 h 1283"/>
                  <a:gd name="T80" fmla="*/ 319 w 1704"/>
                  <a:gd name="T81" fmla="*/ 1273 h 1283"/>
                  <a:gd name="T82" fmla="*/ 305 w 1704"/>
                  <a:gd name="T83" fmla="*/ 1263 h 1283"/>
                  <a:gd name="T84" fmla="*/ 293 w 1704"/>
                  <a:gd name="T85" fmla="*/ 1248 h 1283"/>
                  <a:gd name="T86" fmla="*/ 287 w 1704"/>
                  <a:gd name="T87" fmla="*/ 1230 h 1283"/>
                  <a:gd name="T88" fmla="*/ 284 w 1704"/>
                  <a:gd name="T89" fmla="*/ 1212 h 1283"/>
                  <a:gd name="T90" fmla="*/ 284 w 1704"/>
                  <a:gd name="T91" fmla="*/ 999 h 1283"/>
                  <a:gd name="T92" fmla="*/ 71 w 1704"/>
                  <a:gd name="T93" fmla="*/ 999 h 1283"/>
                  <a:gd name="T94" fmla="*/ 52 w 1704"/>
                  <a:gd name="T95" fmla="*/ 995 h 1283"/>
                  <a:gd name="T96" fmla="*/ 35 w 1704"/>
                  <a:gd name="T97" fmla="*/ 988 h 1283"/>
                  <a:gd name="T98" fmla="*/ 21 w 1704"/>
                  <a:gd name="T99" fmla="*/ 977 h 1283"/>
                  <a:gd name="T100" fmla="*/ 9 w 1704"/>
                  <a:gd name="T101" fmla="*/ 963 h 1283"/>
                  <a:gd name="T102" fmla="*/ 3 w 1704"/>
                  <a:gd name="T103" fmla="*/ 946 h 1283"/>
                  <a:gd name="T104" fmla="*/ 0 w 1704"/>
                  <a:gd name="T105" fmla="*/ 927 h 1283"/>
                  <a:gd name="T106" fmla="*/ 0 w 1704"/>
                  <a:gd name="T107" fmla="*/ 72 h 1283"/>
                  <a:gd name="T108" fmla="*/ 3 w 1704"/>
                  <a:gd name="T109" fmla="*/ 53 h 1283"/>
                  <a:gd name="T110" fmla="*/ 9 w 1704"/>
                  <a:gd name="T111" fmla="*/ 36 h 1283"/>
                  <a:gd name="T112" fmla="*/ 21 w 1704"/>
                  <a:gd name="T113" fmla="*/ 21 h 1283"/>
                  <a:gd name="T114" fmla="*/ 35 w 1704"/>
                  <a:gd name="T115" fmla="*/ 11 h 1283"/>
                  <a:gd name="T116" fmla="*/ 52 w 1704"/>
                  <a:gd name="T117" fmla="*/ 4 h 1283"/>
                  <a:gd name="T118" fmla="*/ 71 w 1704"/>
                  <a:gd name="T119" fmla="*/ 0 h 1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04" h="1283">
                    <a:moveTo>
                      <a:pt x="426" y="999"/>
                    </a:moveTo>
                    <a:lnTo>
                      <a:pt x="426" y="1141"/>
                    </a:lnTo>
                    <a:lnTo>
                      <a:pt x="1278" y="1141"/>
                    </a:lnTo>
                    <a:lnTo>
                      <a:pt x="1278" y="999"/>
                    </a:lnTo>
                    <a:lnTo>
                      <a:pt x="426" y="999"/>
                    </a:lnTo>
                    <a:close/>
                    <a:moveTo>
                      <a:pt x="142" y="570"/>
                    </a:moveTo>
                    <a:lnTo>
                      <a:pt x="142" y="856"/>
                    </a:lnTo>
                    <a:lnTo>
                      <a:pt x="1562" y="856"/>
                    </a:lnTo>
                    <a:lnTo>
                      <a:pt x="1562" y="570"/>
                    </a:lnTo>
                    <a:lnTo>
                      <a:pt x="142" y="570"/>
                    </a:lnTo>
                    <a:close/>
                    <a:moveTo>
                      <a:pt x="142" y="143"/>
                    </a:moveTo>
                    <a:lnTo>
                      <a:pt x="142" y="428"/>
                    </a:lnTo>
                    <a:lnTo>
                      <a:pt x="1562" y="428"/>
                    </a:lnTo>
                    <a:lnTo>
                      <a:pt x="1562" y="143"/>
                    </a:lnTo>
                    <a:lnTo>
                      <a:pt x="142" y="143"/>
                    </a:lnTo>
                    <a:close/>
                    <a:moveTo>
                      <a:pt x="71" y="0"/>
                    </a:moveTo>
                    <a:lnTo>
                      <a:pt x="1633" y="0"/>
                    </a:lnTo>
                    <a:lnTo>
                      <a:pt x="1652" y="4"/>
                    </a:lnTo>
                    <a:lnTo>
                      <a:pt x="1670" y="11"/>
                    </a:lnTo>
                    <a:lnTo>
                      <a:pt x="1683" y="21"/>
                    </a:lnTo>
                    <a:lnTo>
                      <a:pt x="1694" y="36"/>
                    </a:lnTo>
                    <a:lnTo>
                      <a:pt x="1702" y="53"/>
                    </a:lnTo>
                    <a:lnTo>
                      <a:pt x="1704" y="72"/>
                    </a:lnTo>
                    <a:lnTo>
                      <a:pt x="1704" y="927"/>
                    </a:lnTo>
                    <a:lnTo>
                      <a:pt x="1702" y="946"/>
                    </a:lnTo>
                    <a:lnTo>
                      <a:pt x="1694" y="963"/>
                    </a:lnTo>
                    <a:lnTo>
                      <a:pt x="1683" y="977"/>
                    </a:lnTo>
                    <a:lnTo>
                      <a:pt x="1670" y="988"/>
                    </a:lnTo>
                    <a:lnTo>
                      <a:pt x="1652" y="995"/>
                    </a:lnTo>
                    <a:lnTo>
                      <a:pt x="1633" y="999"/>
                    </a:lnTo>
                    <a:lnTo>
                      <a:pt x="1420" y="999"/>
                    </a:lnTo>
                    <a:lnTo>
                      <a:pt x="1420" y="1212"/>
                    </a:lnTo>
                    <a:lnTo>
                      <a:pt x="1418" y="1230"/>
                    </a:lnTo>
                    <a:lnTo>
                      <a:pt x="1410" y="1248"/>
                    </a:lnTo>
                    <a:lnTo>
                      <a:pt x="1399" y="1263"/>
                    </a:lnTo>
                    <a:lnTo>
                      <a:pt x="1385" y="1273"/>
                    </a:lnTo>
                    <a:lnTo>
                      <a:pt x="1368" y="1280"/>
                    </a:lnTo>
                    <a:lnTo>
                      <a:pt x="1349" y="1283"/>
                    </a:lnTo>
                    <a:lnTo>
                      <a:pt x="355" y="1283"/>
                    </a:lnTo>
                    <a:lnTo>
                      <a:pt x="336" y="1280"/>
                    </a:lnTo>
                    <a:lnTo>
                      <a:pt x="319" y="1273"/>
                    </a:lnTo>
                    <a:lnTo>
                      <a:pt x="305" y="1263"/>
                    </a:lnTo>
                    <a:lnTo>
                      <a:pt x="293" y="1248"/>
                    </a:lnTo>
                    <a:lnTo>
                      <a:pt x="287" y="1230"/>
                    </a:lnTo>
                    <a:lnTo>
                      <a:pt x="284" y="1212"/>
                    </a:lnTo>
                    <a:lnTo>
                      <a:pt x="284" y="999"/>
                    </a:lnTo>
                    <a:lnTo>
                      <a:pt x="71" y="999"/>
                    </a:lnTo>
                    <a:lnTo>
                      <a:pt x="52" y="995"/>
                    </a:lnTo>
                    <a:lnTo>
                      <a:pt x="35" y="988"/>
                    </a:lnTo>
                    <a:lnTo>
                      <a:pt x="21" y="977"/>
                    </a:lnTo>
                    <a:lnTo>
                      <a:pt x="9" y="963"/>
                    </a:lnTo>
                    <a:lnTo>
                      <a:pt x="3" y="946"/>
                    </a:lnTo>
                    <a:lnTo>
                      <a:pt x="0" y="927"/>
                    </a:lnTo>
                    <a:lnTo>
                      <a:pt x="0" y="72"/>
                    </a:lnTo>
                    <a:lnTo>
                      <a:pt x="3" y="53"/>
                    </a:lnTo>
                    <a:lnTo>
                      <a:pt x="9" y="36"/>
                    </a:lnTo>
                    <a:lnTo>
                      <a:pt x="21" y="21"/>
                    </a:lnTo>
                    <a:lnTo>
                      <a:pt x="35" y="11"/>
                    </a:lnTo>
                    <a:lnTo>
                      <a:pt x="52" y="4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95" name="Freeform 207">
                <a:extLst>
                  <a:ext uri="{FF2B5EF4-FFF2-40B4-BE49-F238E27FC236}">
                    <a16:creationId xmlns:a16="http://schemas.microsoft.com/office/drawing/2014/main" id="{87401D5F-F205-43EF-87D6-D936C3C55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9977" y="4247470"/>
                <a:ext cx="56015" cy="56016"/>
              </a:xfrm>
              <a:custGeom>
                <a:avLst/>
                <a:gdLst>
                  <a:gd name="T0" fmla="*/ 142 w 284"/>
                  <a:gd name="T1" fmla="*/ 0 h 285"/>
                  <a:gd name="T2" fmla="*/ 171 w 284"/>
                  <a:gd name="T3" fmla="*/ 2 h 285"/>
                  <a:gd name="T4" fmla="*/ 198 w 284"/>
                  <a:gd name="T5" fmla="*/ 11 h 285"/>
                  <a:gd name="T6" fmla="*/ 222 w 284"/>
                  <a:gd name="T7" fmla="*/ 24 h 285"/>
                  <a:gd name="T8" fmla="*/ 242 w 284"/>
                  <a:gd name="T9" fmla="*/ 42 h 285"/>
                  <a:gd name="T10" fmla="*/ 260 w 284"/>
                  <a:gd name="T11" fmla="*/ 63 h 285"/>
                  <a:gd name="T12" fmla="*/ 272 w 284"/>
                  <a:gd name="T13" fmla="*/ 87 h 285"/>
                  <a:gd name="T14" fmla="*/ 281 w 284"/>
                  <a:gd name="T15" fmla="*/ 114 h 285"/>
                  <a:gd name="T16" fmla="*/ 284 w 284"/>
                  <a:gd name="T17" fmla="*/ 143 h 285"/>
                  <a:gd name="T18" fmla="*/ 281 w 284"/>
                  <a:gd name="T19" fmla="*/ 171 h 285"/>
                  <a:gd name="T20" fmla="*/ 272 w 284"/>
                  <a:gd name="T21" fmla="*/ 198 h 285"/>
                  <a:gd name="T22" fmla="*/ 260 w 284"/>
                  <a:gd name="T23" fmla="*/ 222 h 285"/>
                  <a:gd name="T24" fmla="*/ 242 w 284"/>
                  <a:gd name="T25" fmla="*/ 244 h 285"/>
                  <a:gd name="T26" fmla="*/ 222 w 284"/>
                  <a:gd name="T27" fmla="*/ 260 h 285"/>
                  <a:gd name="T28" fmla="*/ 197 w 284"/>
                  <a:gd name="T29" fmla="*/ 274 h 285"/>
                  <a:gd name="T30" fmla="*/ 171 w 284"/>
                  <a:gd name="T31" fmla="*/ 282 h 285"/>
                  <a:gd name="T32" fmla="*/ 142 w 284"/>
                  <a:gd name="T33" fmla="*/ 285 h 285"/>
                  <a:gd name="T34" fmla="*/ 114 w 284"/>
                  <a:gd name="T35" fmla="*/ 282 h 285"/>
                  <a:gd name="T36" fmla="*/ 87 w 284"/>
                  <a:gd name="T37" fmla="*/ 274 h 285"/>
                  <a:gd name="T38" fmla="*/ 63 w 284"/>
                  <a:gd name="T39" fmla="*/ 260 h 285"/>
                  <a:gd name="T40" fmla="*/ 41 w 284"/>
                  <a:gd name="T41" fmla="*/ 244 h 285"/>
                  <a:gd name="T42" fmla="*/ 25 w 284"/>
                  <a:gd name="T43" fmla="*/ 222 h 285"/>
                  <a:gd name="T44" fmla="*/ 11 w 284"/>
                  <a:gd name="T45" fmla="*/ 198 h 285"/>
                  <a:gd name="T46" fmla="*/ 3 w 284"/>
                  <a:gd name="T47" fmla="*/ 171 h 285"/>
                  <a:gd name="T48" fmla="*/ 0 w 284"/>
                  <a:gd name="T49" fmla="*/ 143 h 285"/>
                  <a:gd name="T50" fmla="*/ 3 w 284"/>
                  <a:gd name="T51" fmla="*/ 114 h 285"/>
                  <a:gd name="T52" fmla="*/ 11 w 284"/>
                  <a:gd name="T53" fmla="*/ 87 h 285"/>
                  <a:gd name="T54" fmla="*/ 25 w 284"/>
                  <a:gd name="T55" fmla="*/ 63 h 285"/>
                  <a:gd name="T56" fmla="*/ 41 w 284"/>
                  <a:gd name="T57" fmla="*/ 42 h 285"/>
                  <a:gd name="T58" fmla="*/ 63 w 284"/>
                  <a:gd name="T59" fmla="*/ 24 h 285"/>
                  <a:gd name="T60" fmla="*/ 87 w 284"/>
                  <a:gd name="T61" fmla="*/ 11 h 285"/>
                  <a:gd name="T62" fmla="*/ 114 w 284"/>
                  <a:gd name="T63" fmla="*/ 2 h 285"/>
                  <a:gd name="T64" fmla="*/ 142 w 284"/>
                  <a:gd name="T6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5">
                    <a:moveTo>
                      <a:pt x="142" y="0"/>
                    </a:moveTo>
                    <a:lnTo>
                      <a:pt x="171" y="2"/>
                    </a:lnTo>
                    <a:lnTo>
                      <a:pt x="198" y="11"/>
                    </a:lnTo>
                    <a:lnTo>
                      <a:pt x="222" y="24"/>
                    </a:lnTo>
                    <a:lnTo>
                      <a:pt x="242" y="42"/>
                    </a:lnTo>
                    <a:lnTo>
                      <a:pt x="260" y="63"/>
                    </a:lnTo>
                    <a:lnTo>
                      <a:pt x="272" y="87"/>
                    </a:lnTo>
                    <a:lnTo>
                      <a:pt x="281" y="114"/>
                    </a:lnTo>
                    <a:lnTo>
                      <a:pt x="284" y="143"/>
                    </a:lnTo>
                    <a:lnTo>
                      <a:pt x="281" y="171"/>
                    </a:lnTo>
                    <a:lnTo>
                      <a:pt x="272" y="198"/>
                    </a:lnTo>
                    <a:lnTo>
                      <a:pt x="260" y="222"/>
                    </a:lnTo>
                    <a:lnTo>
                      <a:pt x="242" y="244"/>
                    </a:lnTo>
                    <a:lnTo>
                      <a:pt x="222" y="260"/>
                    </a:lnTo>
                    <a:lnTo>
                      <a:pt x="197" y="274"/>
                    </a:lnTo>
                    <a:lnTo>
                      <a:pt x="171" y="282"/>
                    </a:lnTo>
                    <a:lnTo>
                      <a:pt x="142" y="285"/>
                    </a:lnTo>
                    <a:lnTo>
                      <a:pt x="114" y="282"/>
                    </a:lnTo>
                    <a:lnTo>
                      <a:pt x="87" y="274"/>
                    </a:lnTo>
                    <a:lnTo>
                      <a:pt x="63" y="260"/>
                    </a:lnTo>
                    <a:lnTo>
                      <a:pt x="41" y="244"/>
                    </a:lnTo>
                    <a:lnTo>
                      <a:pt x="25" y="222"/>
                    </a:lnTo>
                    <a:lnTo>
                      <a:pt x="11" y="198"/>
                    </a:lnTo>
                    <a:lnTo>
                      <a:pt x="3" y="171"/>
                    </a:lnTo>
                    <a:lnTo>
                      <a:pt x="0" y="143"/>
                    </a:lnTo>
                    <a:lnTo>
                      <a:pt x="3" y="114"/>
                    </a:lnTo>
                    <a:lnTo>
                      <a:pt x="11" y="87"/>
                    </a:lnTo>
                    <a:lnTo>
                      <a:pt x="25" y="63"/>
                    </a:lnTo>
                    <a:lnTo>
                      <a:pt x="41" y="42"/>
                    </a:lnTo>
                    <a:lnTo>
                      <a:pt x="63" y="24"/>
                    </a:lnTo>
                    <a:lnTo>
                      <a:pt x="87" y="11"/>
                    </a:lnTo>
                    <a:lnTo>
                      <a:pt x="114" y="2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96" name="Freeform 208">
                <a:extLst>
                  <a:ext uri="{FF2B5EF4-FFF2-40B4-BE49-F238E27FC236}">
                    <a16:creationId xmlns:a16="http://schemas.microsoft.com/office/drawing/2014/main" id="{9AE70CD0-80C9-432B-A958-61564EF8E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008" y="4247470"/>
                <a:ext cx="56015" cy="56016"/>
              </a:xfrm>
              <a:custGeom>
                <a:avLst/>
                <a:gdLst>
                  <a:gd name="T0" fmla="*/ 142 w 284"/>
                  <a:gd name="T1" fmla="*/ 0 h 285"/>
                  <a:gd name="T2" fmla="*/ 171 w 284"/>
                  <a:gd name="T3" fmla="*/ 2 h 285"/>
                  <a:gd name="T4" fmla="*/ 198 w 284"/>
                  <a:gd name="T5" fmla="*/ 11 h 285"/>
                  <a:gd name="T6" fmla="*/ 222 w 284"/>
                  <a:gd name="T7" fmla="*/ 24 h 285"/>
                  <a:gd name="T8" fmla="*/ 242 w 284"/>
                  <a:gd name="T9" fmla="*/ 42 h 285"/>
                  <a:gd name="T10" fmla="*/ 260 w 284"/>
                  <a:gd name="T11" fmla="*/ 63 h 285"/>
                  <a:gd name="T12" fmla="*/ 273 w 284"/>
                  <a:gd name="T13" fmla="*/ 87 h 285"/>
                  <a:gd name="T14" fmla="*/ 282 w 284"/>
                  <a:gd name="T15" fmla="*/ 114 h 285"/>
                  <a:gd name="T16" fmla="*/ 284 w 284"/>
                  <a:gd name="T17" fmla="*/ 143 h 285"/>
                  <a:gd name="T18" fmla="*/ 282 w 284"/>
                  <a:gd name="T19" fmla="*/ 171 h 285"/>
                  <a:gd name="T20" fmla="*/ 273 w 284"/>
                  <a:gd name="T21" fmla="*/ 198 h 285"/>
                  <a:gd name="T22" fmla="*/ 260 w 284"/>
                  <a:gd name="T23" fmla="*/ 222 h 285"/>
                  <a:gd name="T24" fmla="*/ 242 w 284"/>
                  <a:gd name="T25" fmla="*/ 244 h 285"/>
                  <a:gd name="T26" fmla="*/ 222 w 284"/>
                  <a:gd name="T27" fmla="*/ 260 h 285"/>
                  <a:gd name="T28" fmla="*/ 198 w 284"/>
                  <a:gd name="T29" fmla="*/ 274 h 285"/>
                  <a:gd name="T30" fmla="*/ 171 w 284"/>
                  <a:gd name="T31" fmla="*/ 282 h 285"/>
                  <a:gd name="T32" fmla="*/ 142 w 284"/>
                  <a:gd name="T33" fmla="*/ 285 h 285"/>
                  <a:gd name="T34" fmla="*/ 114 w 284"/>
                  <a:gd name="T35" fmla="*/ 282 h 285"/>
                  <a:gd name="T36" fmla="*/ 87 w 284"/>
                  <a:gd name="T37" fmla="*/ 274 h 285"/>
                  <a:gd name="T38" fmla="*/ 63 w 284"/>
                  <a:gd name="T39" fmla="*/ 260 h 285"/>
                  <a:gd name="T40" fmla="*/ 41 w 284"/>
                  <a:gd name="T41" fmla="*/ 244 h 285"/>
                  <a:gd name="T42" fmla="*/ 25 w 284"/>
                  <a:gd name="T43" fmla="*/ 222 h 285"/>
                  <a:gd name="T44" fmla="*/ 11 w 284"/>
                  <a:gd name="T45" fmla="*/ 198 h 285"/>
                  <a:gd name="T46" fmla="*/ 3 w 284"/>
                  <a:gd name="T47" fmla="*/ 171 h 285"/>
                  <a:gd name="T48" fmla="*/ 0 w 284"/>
                  <a:gd name="T49" fmla="*/ 143 h 285"/>
                  <a:gd name="T50" fmla="*/ 3 w 284"/>
                  <a:gd name="T51" fmla="*/ 114 h 285"/>
                  <a:gd name="T52" fmla="*/ 11 w 284"/>
                  <a:gd name="T53" fmla="*/ 87 h 285"/>
                  <a:gd name="T54" fmla="*/ 25 w 284"/>
                  <a:gd name="T55" fmla="*/ 63 h 285"/>
                  <a:gd name="T56" fmla="*/ 41 w 284"/>
                  <a:gd name="T57" fmla="*/ 42 h 285"/>
                  <a:gd name="T58" fmla="*/ 63 w 284"/>
                  <a:gd name="T59" fmla="*/ 24 h 285"/>
                  <a:gd name="T60" fmla="*/ 87 w 284"/>
                  <a:gd name="T61" fmla="*/ 11 h 285"/>
                  <a:gd name="T62" fmla="*/ 114 w 284"/>
                  <a:gd name="T63" fmla="*/ 2 h 285"/>
                  <a:gd name="T64" fmla="*/ 142 w 284"/>
                  <a:gd name="T6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5">
                    <a:moveTo>
                      <a:pt x="142" y="0"/>
                    </a:moveTo>
                    <a:lnTo>
                      <a:pt x="171" y="2"/>
                    </a:lnTo>
                    <a:lnTo>
                      <a:pt x="198" y="11"/>
                    </a:lnTo>
                    <a:lnTo>
                      <a:pt x="222" y="24"/>
                    </a:lnTo>
                    <a:lnTo>
                      <a:pt x="242" y="42"/>
                    </a:lnTo>
                    <a:lnTo>
                      <a:pt x="260" y="63"/>
                    </a:lnTo>
                    <a:lnTo>
                      <a:pt x="273" y="87"/>
                    </a:lnTo>
                    <a:lnTo>
                      <a:pt x="282" y="114"/>
                    </a:lnTo>
                    <a:lnTo>
                      <a:pt x="284" y="143"/>
                    </a:lnTo>
                    <a:lnTo>
                      <a:pt x="282" y="171"/>
                    </a:lnTo>
                    <a:lnTo>
                      <a:pt x="273" y="198"/>
                    </a:lnTo>
                    <a:lnTo>
                      <a:pt x="260" y="222"/>
                    </a:lnTo>
                    <a:lnTo>
                      <a:pt x="242" y="244"/>
                    </a:lnTo>
                    <a:lnTo>
                      <a:pt x="222" y="260"/>
                    </a:lnTo>
                    <a:lnTo>
                      <a:pt x="198" y="274"/>
                    </a:lnTo>
                    <a:lnTo>
                      <a:pt x="171" y="282"/>
                    </a:lnTo>
                    <a:lnTo>
                      <a:pt x="142" y="285"/>
                    </a:lnTo>
                    <a:lnTo>
                      <a:pt x="114" y="282"/>
                    </a:lnTo>
                    <a:lnTo>
                      <a:pt x="87" y="274"/>
                    </a:lnTo>
                    <a:lnTo>
                      <a:pt x="63" y="260"/>
                    </a:lnTo>
                    <a:lnTo>
                      <a:pt x="41" y="244"/>
                    </a:lnTo>
                    <a:lnTo>
                      <a:pt x="25" y="222"/>
                    </a:lnTo>
                    <a:lnTo>
                      <a:pt x="11" y="198"/>
                    </a:lnTo>
                    <a:lnTo>
                      <a:pt x="3" y="171"/>
                    </a:lnTo>
                    <a:lnTo>
                      <a:pt x="0" y="143"/>
                    </a:lnTo>
                    <a:lnTo>
                      <a:pt x="3" y="114"/>
                    </a:lnTo>
                    <a:lnTo>
                      <a:pt x="11" y="87"/>
                    </a:lnTo>
                    <a:lnTo>
                      <a:pt x="25" y="63"/>
                    </a:lnTo>
                    <a:lnTo>
                      <a:pt x="41" y="42"/>
                    </a:lnTo>
                    <a:lnTo>
                      <a:pt x="63" y="24"/>
                    </a:lnTo>
                    <a:lnTo>
                      <a:pt x="87" y="11"/>
                    </a:lnTo>
                    <a:lnTo>
                      <a:pt x="114" y="2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97" name="Freeform 209">
                <a:extLst>
                  <a:ext uri="{FF2B5EF4-FFF2-40B4-BE49-F238E27FC236}">
                    <a16:creationId xmlns:a16="http://schemas.microsoft.com/office/drawing/2014/main" id="{80B246D3-3316-43A6-B8CC-B828A50FD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1969" y="4361501"/>
                <a:ext cx="226063" cy="28008"/>
              </a:xfrm>
              <a:custGeom>
                <a:avLst/>
                <a:gdLst>
                  <a:gd name="T0" fmla="*/ 71 w 1136"/>
                  <a:gd name="T1" fmla="*/ 0 h 143"/>
                  <a:gd name="T2" fmla="*/ 1065 w 1136"/>
                  <a:gd name="T3" fmla="*/ 0 h 143"/>
                  <a:gd name="T4" fmla="*/ 1084 w 1136"/>
                  <a:gd name="T5" fmla="*/ 2 h 143"/>
                  <a:gd name="T6" fmla="*/ 1101 w 1136"/>
                  <a:gd name="T7" fmla="*/ 9 h 143"/>
                  <a:gd name="T8" fmla="*/ 1115 w 1136"/>
                  <a:gd name="T9" fmla="*/ 21 h 143"/>
                  <a:gd name="T10" fmla="*/ 1126 w 1136"/>
                  <a:gd name="T11" fmla="*/ 35 h 143"/>
                  <a:gd name="T12" fmla="*/ 1134 w 1136"/>
                  <a:gd name="T13" fmla="*/ 52 h 143"/>
                  <a:gd name="T14" fmla="*/ 1136 w 1136"/>
                  <a:gd name="T15" fmla="*/ 71 h 143"/>
                  <a:gd name="T16" fmla="*/ 1134 w 1136"/>
                  <a:gd name="T17" fmla="*/ 91 h 143"/>
                  <a:gd name="T18" fmla="*/ 1126 w 1136"/>
                  <a:gd name="T19" fmla="*/ 107 h 143"/>
                  <a:gd name="T20" fmla="*/ 1115 w 1136"/>
                  <a:gd name="T21" fmla="*/ 122 h 143"/>
                  <a:gd name="T22" fmla="*/ 1101 w 1136"/>
                  <a:gd name="T23" fmla="*/ 132 h 143"/>
                  <a:gd name="T24" fmla="*/ 1084 w 1136"/>
                  <a:gd name="T25" fmla="*/ 139 h 143"/>
                  <a:gd name="T26" fmla="*/ 1065 w 1136"/>
                  <a:gd name="T27" fmla="*/ 143 h 143"/>
                  <a:gd name="T28" fmla="*/ 71 w 1136"/>
                  <a:gd name="T29" fmla="*/ 143 h 143"/>
                  <a:gd name="T30" fmla="*/ 52 w 1136"/>
                  <a:gd name="T31" fmla="*/ 139 h 143"/>
                  <a:gd name="T32" fmla="*/ 35 w 1136"/>
                  <a:gd name="T33" fmla="*/ 132 h 143"/>
                  <a:gd name="T34" fmla="*/ 21 w 1136"/>
                  <a:gd name="T35" fmla="*/ 122 h 143"/>
                  <a:gd name="T36" fmla="*/ 9 w 1136"/>
                  <a:gd name="T37" fmla="*/ 107 h 143"/>
                  <a:gd name="T38" fmla="*/ 3 w 1136"/>
                  <a:gd name="T39" fmla="*/ 91 h 143"/>
                  <a:gd name="T40" fmla="*/ 0 w 1136"/>
                  <a:gd name="T41" fmla="*/ 71 h 143"/>
                  <a:gd name="T42" fmla="*/ 3 w 1136"/>
                  <a:gd name="T43" fmla="*/ 52 h 143"/>
                  <a:gd name="T44" fmla="*/ 9 w 1136"/>
                  <a:gd name="T45" fmla="*/ 35 h 143"/>
                  <a:gd name="T46" fmla="*/ 21 w 1136"/>
                  <a:gd name="T47" fmla="*/ 21 h 143"/>
                  <a:gd name="T48" fmla="*/ 35 w 1136"/>
                  <a:gd name="T49" fmla="*/ 9 h 143"/>
                  <a:gd name="T50" fmla="*/ 52 w 1136"/>
                  <a:gd name="T51" fmla="*/ 2 h 143"/>
                  <a:gd name="T52" fmla="*/ 71 w 1136"/>
                  <a:gd name="T5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36" h="143">
                    <a:moveTo>
                      <a:pt x="71" y="0"/>
                    </a:moveTo>
                    <a:lnTo>
                      <a:pt x="1065" y="0"/>
                    </a:lnTo>
                    <a:lnTo>
                      <a:pt x="1084" y="2"/>
                    </a:lnTo>
                    <a:lnTo>
                      <a:pt x="1101" y="9"/>
                    </a:lnTo>
                    <a:lnTo>
                      <a:pt x="1115" y="21"/>
                    </a:lnTo>
                    <a:lnTo>
                      <a:pt x="1126" y="35"/>
                    </a:lnTo>
                    <a:lnTo>
                      <a:pt x="1134" y="52"/>
                    </a:lnTo>
                    <a:lnTo>
                      <a:pt x="1136" y="71"/>
                    </a:lnTo>
                    <a:lnTo>
                      <a:pt x="1134" y="91"/>
                    </a:lnTo>
                    <a:lnTo>
                      <a:pt x="1126" y="107"/>
                    </a:lnTo>
                    <a:lnTo>
                      <a:pt x="1115" y="122"/>
                    </a:lnTo>
                    <a:lnTo>
                      <a:pt x="1101" y="132"/>
                    </a:lnTo>
                    <a:lnTo>
                      <a:pt x="1084" y="139"/>
                    </a:lnTo>
                    <a:lnTo>
                      <a:pt x="1065" y="143"/>
                    </a:lnTo>
                    <a:lnTo>
                      <a:pt x="71" y="143"/>
                    </a:lnTo>
                    <a:lnTo>
                      <a:pt x="52" y="139"/>
                    </a:lnTo>
                    <a:lnTo>
                      <a:pt x="35" y="132"/>
                    </a:lnTo>
                    <a:lnTo>
                      <a:pt x="21" y="122"/>
                    </a:lnTo>
                    <a:lnTo>
                      <a:pt x="9" y="107"/>
                    </a:lnTo>
                    <a:lnTo>
                      <a:pt x="3" y="91"/>
                    </a:lnTo>
                    <a:lnTo>
                      <a:pt x="0" y="71"/>
                    </a:lnTo>
                    <a:lnTo>
                      <a:pt x="3" y="52"/>
                    </a:lnTo>
                    <a:lnTo>
                      <a:pt x="9" y="35"/>
                    </a:lnTo>
                    <a:lnTo>
                      <a:pt x="21" y="21"/>
                    </a:lnTo>
                    <a:lnTo>
                      <a:pt x="35" y="9"/>
                    </a:lnTo>
                    <a:lnTo>
                      <a:pt x="52" y="2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98" name="Freeform 210">
                <a:extLst>
                  <a:ext uri="{FF2B5EF4-FFF2-40B4-BE49-F238E27FC236}">
                    <a16:creationId xmlns:a16="http://schemas.microsoft.com/office/drawing/2014/main" id="{D2137DFF-4D6C-4415-A07E-27C6B92A1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1969" y="4417517"/>
                <a:ext cx="226063" cy="30008"/>
              </a:xfrm>
              <a:custGeom>
                <a:avLst/>
                <a:gdLst>
                  <a:gd name="T0" fmla="*/ 71 w 1136"/>
                  <a:gd name="T1" fmla="*/ 0 h 142"/>
                  <a:gd name="T2" fmla="*/ 1065 w 1136"/>
                  <a:gd name="T3" fmla="*/ 0 h 142"/>
                  <a:gd name="T4" fmla="*/ 1084 w 1136"/>
                  <a:gd name="T5" fmla="*/ 2 h 142"/>
                  <a:gd name="T6" fmla="*/ 1101 w 1136"/>
                  <a:gd name="T7" fmla="*/ 9 h 142"/>
                  <a:gd name="T8" fmla="*/ 1115 w 1136"/>
                  <a:gd name="T9" fmla="*/ 21 h 142"/>
                  <a:gd name="T10" fmla="*/ 1126 w 1136"/>
                  <a:gd name="T11" fmla="*/ 35 h 142"/>
                  <a:gd name="T12" fmla="*/ 1134 w 1136"/>
                  <a:gd name="T13" fmla="*/ 52 h 142"/>
                  <a:gd name="T14" fmla="*/ 1136 w 1136"/>
                  <a:gd name="T15" fmla="*/ 71 h 142"/>
                  <a:gd name="T16" fmla="*/ 1134 w 1136"/>
                  <a:gd name="T17" fmla="*/ 90 h 142"/>
                  <a:gd name="T18" fmla="*/ 1126 w 1136"/>
                  <a:gd name="T19" fmla="*/ 107 h 142"/>
                  <a:gd name="T20" fmla="*/ 1115 w 1136"/>
                  <a:gd name="T21" fmla="*/ 122 h 142"/>
                  <a:gd name="T22" fmla="*/ 1101 w 1136"/>
                  <a:gd name="T23" fmla="*/ 133 h 142"/>
                  <a:gd name="T24" fmla="*/ 1084 w 1136"/>
                  <a:gd name="T25" fmla="*/ 139 h 142"/>
                  <a:gd name="T26" fmla="*/ 1065 w 1136"/>
                  <a:gd name="T27" fmla="*/ 142 h 142"/>
                  <a:gd name="T28" fmla="*/ 71 w 1136"/>
                  <a:gd name="T29" fmla="*/ 142 h 142"/>
                  <a:gd name="T30" fmla="*/ 52 w 1136"/>
                  <a:gd name="T31" fmla="*/ 139 h 142"/>
                  <a:gd name="T32" fmla="*/ 35 w 1136"/>
                  <a:gd name="T33" fmla="*/ 133 h 142"/>
                  <a:gd name="T34" fmla="*/ 21 w 1136"/>
                  <a:gd name="T35" fmla="*/ 122 h 142"/>
                  <a:gd name="T36" fmla="*/ 9 w 1136"/>
                  <a:gd name="T37" fmla="*/ 107 h 142"/>
                  <a:gd name="T38" fmla="*/ 3 w 1136"/>
                  <a:gd name="T39" fmla="*/ 90 h 142"/>
                  <a:gd name="T40" fmla="*/ 0 w 1136"/>
                  <a:gd name="T41" fmla="*/ 71 h 142"/>
                  <a:gd name="T42" fmla="*/ 3 w 1136"/>
                  <a:gd name="T43" fmla="*/ 52 h 142"/>
                  <a:gd name="T44" fmla="*/ 9 w 1136"/>
                  <a:gd name="T45" fmla="*/ 35 h 142"/>
                  <a:gd name="T46" fmla="*/ 21 w 1136"/>
                  <a:gd name="T47" fmla="*/ 21 h 142"/>
                  <a:gd name="T48" fmla="*/ 35 w 1136"/>
                  <a:gd name="T49" fmla="*/ 9 h 142"/>
                  <a:gd name="T50" fmla="*/ 52 w 1136"/>
                  <a:gd name="T51" fmla="*/ 2 h 142"/>
                  <a:gd name="T52" fmla="*/ 71 w 1136"/>
                  <a:gd name="T53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36" h="142">
                    <a:moveTo>
                      <a:pt x="71" y="0"/>
                    </a:moveTo>
                    <a:lnTo>
                      <a:pt x="1065" y="0"/>
                    </a:lnTo>
                    <a:lnTo>
                      <a:pt x="1084" y="2"/>
                    </a:lnTo>
                    <a:lnTo>
                      <a:pt x="1101" y="9"/>
                    </a:lnTo>
                    <a:lnTo>
                      <a:pt x="1115" y="21"/>
                    </a:lnTo>
                    <a:lnTo>
                      <a:pt x="1126" y="35"/>
                    </a:lnTo>
                    <a:lnTo>
                      <a:pt x="1134" y="52"/>
                    </a:lnTo>
                    <a:lnTo>
                      <a:pt x="1136" y="71"/>
                    </a:lnTo>
                    <a:lnTo>
                      <a:pt x="1134" y="90"/>
                    </a:lnTo>
                    <a:lnTo>
                      <a:pt x="1126" y="107"/>
                    </a:lnTo>
                    <a:lnTo>
                      <a:pt x="1115" y="122"/>
                    </a:lnTo>
                    <a:lnTo>
                      <a:pt x="1101" y="133"/>
                    </a:lnTo>
                    <a:lnTo>
                      <a:pt x="1084" y="139"/>
                    </a:lnTo>
                    <a:lnTo>
                      <a:pt x="1065" y="142"/>
                    </a:lnTo>
                    <a:lnTo>
                      <a:pt x="71" y="142"/>
                    </a:lnTo>
                    <a:lnTo>
                      <a:pt x="52" y="139"/>
                    </a:lnTo>
                    <a:lnTo>
                      <a:pt x="35" y="133"/>
                    </a:lnTo>
                    <a:lnTo>
                      <a:pt x="21" y="122"/>
                    </a:lnTo>
                    <a:lnTo>
                      <a:pt x="9" y="107"/>
                    </a:lnTo>
                    <a:lnTo>
                      <a:pt x="3" y="90"/>
                    </a:lnTo>
                    <a:lnTo>
                      <a:pt x="0" y="71"/>
                    </a:lnTo>
                    <a:lnTo>
                      <a:pt x="3" y="52"/>
                    </a:lnTo>
                    <a:lnTo>
                      <a:pt x="9" y="35"/>
                    </a:lnTo>
                    <a:lnTo>
                      <a:pt x="21" y="21"/>
                    </a:lnTo>
                    <a:lnTo>
                      <a:pt x="35" y="9"/>
                    </a:lnTo>
                    <a:lnTo>
                      <a:pt x="52" y="2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584EDA12-02AD-436F-AC42-65AE006B9C1C}"/>
                </a:ext>
              </a:extLst>
            </p:cNvPr>
            <p:cNvGrpSpPr/>
            <p:nvPr/>
          </p:nvGrpSpPr>
          <p:grpSpPr>
            <a:xfrm>
              <a:off x="705722" y="2971632"/>
              <a:ext cx="335295" cy="335294"/>
              <a:chOff x="2087827" y="4577605"/>
              <a:chExt cx="290513" cy="290513"/>
            </a:xfrm>
            <a:solidFill>
              <a:schemeClr val="bg1">
                <a:lumMod val="75000"/>
              </a:schemeClr>
            </a:solidFill>
          </p:grpSpPr>
          <p:sp>
            <p:nvSpPr>
              <p:cNvPr id="100" name="Freeform 81">
                <a:extLst>
                  <a:ext uri="{FF2B5EF4-FFF2-40B4-BE49-F238E27FC236}">
                    <a16:creationId xmlns:a16="http://schemas.microsoft.com/office/drawing/2014/main" id="{E17BCB80-73A6-4FD0-ABFE-0E9F689D0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640" y="4833193"/>
                <a:ext cx="12700" cy="11113"/>
              </a:xfrm>
              <a:custGeom>
                <a:avLst/>
                <a:gdLst>
                  <a:gd name="T0" fmla="*/ 69 w 137"/>
                  <a:gd name="T1" fmla="*/ 0 h 138"/>
                  <a:gd name="T2" fmla="*/ 87 w 137"/>
                  <a:gd name="T3" fmla="*/ 2 h 138"/>
                  <a:gd name="T4" fmla="*/ 103 w 137"/>
                  <a:gd name="T5" fmla="*/ 9 h 138"/>
                  <a:gd name="T6" fmla="*/ 117 w 137"/>
                  <a:gd name="T7" fmla="*/ 20 h 138"/>
                  <a:gd name="T8" fmla="*/ 128 w 137"/>
                  <a:gd name="T9" fmla="*/ 34 h 138"/>
                  <a:gd name="T10" fmla="*/ 135 w 137"/>
                  <a:gd name="T11" fmla="*/ 51 h 138"/>
                  <a:gd name="T12" fmla="*/ 137 w 137"/>
                  <a:gd name="T13" fmla="*/ 69 h 138"/>
                  <a:gd name="T14" fmla="*/ 135 w 137"/>
                  <a:gd name="T15" fmla="*/ 88 h 138"/>
                  <a:gd name="T16" fmla="*/ 128 w 137"/>
                  <a:gd name="T17" fmla="*/ 104 h 138"/>
                  <a:gd name="T18" fmla="*/ 117 w 137"/>
                  <a:gd name="T19" fmla="*/ 118 h 138"/>
                  <a:gd name="T20" fmla="*/ 103 w 137"/>
                  <a:gd name="T21" fmla="*/ 128 h 138"/>
                  <a:gd name="T22" fmla="*/ 87 w 137"/>
                  <a:gd name="T23" fmla="*/ 135 h 138"/>
                  <a:gd name="T24" fmla="*/ 69 w 137"/>
                  <a:gd name="T25" fmla="*/ 138 h 138"/>
                  <a:gd name="T26" fmla="*/ 50 w 137"/>
                  <a:gd name="T27" fmla="*/ 135 h 138"/>
                  <a:gd name="T28" fmla="*/ 34 w 137"/>
                  <a:gd name="T29" fmla="*/ 128 h 138"/>
                  <a:gd name="T30" fmla="*/ 20 w 137"/>
                  <a:gd name="T31" fmla="*/ 118 h 138"/>
                  <a:gd name="T32" fmla="*/ 9 w 137"/>
                  <a:gd name="T33" fmla="*/ 104 h 138"/>
                  <a:gd name="T34" fmla="*/ 3 w 137"/>
                  <a:gd name="T35" fmla="*/ 88 h 138"/>
                  <a:gd name="T36" fmla="*/ 0 w 137"/>
                  <a:gd name="T37" fmla="*/ 69 h 138"/>
                  <a:gd name="T38" fmla="*/ 3 w 137"/>
                  <a:gd name="T39" fmla="*/ 51 h 138"/>
                  <a:gd name="T40" fmla="*/ 9 w 137"/>
                  <a:gd name="T41" fmla="*/ 34 h 138"/>
                  <a:gd name="T42" fmla="*/ 20 w 137"/>
                  <a:gd name="T43" fmla="*/ 20 h 138"/>
                  <a:gd name="T44" fmla="*/ 34 w 137"/>
                  <a:gd name="T45" fmla="*/ 9 h 138"/>
                  <a:gd name="T46" fmla="*/ 50 w 137"/>
                  <a:gd name="T47" fmla="*/ 2 h 138"/>
                  <a:gd name="T48" fmla="*/ 69 w 137"/>
                  <a:gd name="T4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7" h="138">
                    <a:moveTo>
                      <a:pt x="69" y="0"/>
                    </a:moveTo>
                    <a:lnTo>
                      <a:pt x="87" y="2"/>
                    </a:lnTo>
                    <a:lnTo>
                      <a:pt x="103" y="9"/>
                    </a:lnTo>
                    <a:lnTo>
                      <a:pt x="117" y="20"/>
                    </a:lnTo>
                    <a:lnTo>
                      <a:pt x="128" y="34"/>
                    </a:lnTo>
                    <a:lnTo>
                      <a:pt x="135" y="51"/>
                    </a:lnTo>
                    <a:lnTo>
                      <a:pt x="137" y="69"/>
                    </a:lnTo>
                    <a:lnTo>
                      <a:pt x="135" y="88"/>
                    </a:lnTo>
                    <a:lnTo>
                      <a:pt x="128" y="104"/>
                    </a:lnTo>
                    <a:lnTo>
                      <a:pt x="117" y="118"/>
                    </a:lnTo>
                    <a:lnTo>
                      <a:pt x="103" y="128"/>
                    </a:lnTo>
                    <a:lnTo>
                      <a:pt x="87" y="135"/>
                    </a:lnTo>
                    <a:lnTo>
                      <a:pt x="69" y="138"/>
                    </a:lnTo>
                    <a:lnTo>
                      <a:pt x="50" y="135"/>
                    </a:lnTo>
                    <a:lnTo>
                      <a:pt x="34" y="128"/>
                    </a:lnTo>
                    <a:lnTo>
                      <a:pt x="20" y="118"/>
                    </a:lnTo>
                    <a:lnTo>
                      <a:pt x="9" y="104"/>
                    </a:lnTo>
                    <a:lnTo>
                      <a:pt x="3" y="88"/>
                    </a:lnTo>
                    <a:lnTo>
                      <a:pt x="0" y="69"/>
                    </a:lnTo>
                    <a:lnTo>
                      <a:pt x="3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4" y="9"/>
                    </a:lnTo>
                    <a:lnTo>
                      <a:pt x="50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101" name="Freeform 82">
                <a:extLst>
                  <a:ext uri="{FF2B5EF4-FFF2-40B4-BE49-F238E27FC236}">
                    <a16:creationId xmlns:a16="http://schemas.microsoft.com/office/drawing/2014/main" id="{8903EFB1-245E-41D7-BB2C-F1029B0CD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177" y="4833193"/>
                <a:ext cx="60325" cy="11113"/>
              </a:xfrm>
              <a:custGeom>
                <a:avLst/>
                <a:gdLst>
                  <a:gd name="T0" fmla="*/ 69 w 687"/>
                  <a:gd name="T1" fmla="*/ 0 h 138"/>
                  <a:gd name="T2" fmla="*/ 618 w 687"/>
                  <a:gd name="T3" fmla="*/ 0 h 138"/>
                  <a:gd name="T4" fmla="*/ 636 w 687"/>
                  <a:gd name="T5" fmla="*/ 2 h 138"/>
                  <a:gd name="T6" fmla="*/ 653 w 687"/>
                  <a:gd name="T7" fmla="*/ 9 h 138"/>
                  <a:gd name="T8" fmla="*/ 666 w 687"/>
                  <a:gd name="T9" fmla="*/ 20 h 138"/>
                  <a:gd name="T10" fmla="*/ 677 w 687"/>
                  <a:gd name="T11" fmla="*/ 34 h 138"/>
                  <a:gd name="T12" fmla="*/ 684 w 687"/>
                  <a:gd name="T13" fmla="*/ 51 h 138"/>
                  <a:gd name="T14" fmla="*/ 687 w 687"/>
                  <a:gd name="T15" fmla="*/ 69 h 138"/>
                  <a:gd name="T16" fmla="*/ 684 w 687"/>
                  <a:gd name="T17" fmla="*/ 88 h 138"/>
                  <a:gd name="T18" fmla="*/ 677 w 687"/>
                  <a:gd name="T19" fmla="*/ 104 h 138"/>
                  <a:gd name="T20" fmla="*/ 666 w 687"/>
                  <a:gd name="T21" fmla="*/ 118 h 138"/>
                  <a:gd name="T22" fmla="*/ 653 w 687"/>
                  <a:gd name="T23" fmla="*/ 128 h 138"/>
                  <a:gd name="T24" fmla="*/ 636 w 687"/>
                  <a:gd name="T25" fmla="*/ 135 h 138"/>
                  <a:gd name="T26" fmla="*/ 618 w 687"/>
                  <a:gd name="T27" fmla="*/ 138 h 138"/>
                  <a:gd name="T28" fmla="*/ 69 w 687"/>
                  <a:gd name="T29" fmla="*/ 138 h 138"/>
                  <a:gd name="T30" fmla="*/ 51 w 687"/>
                  <a:gd name="T31" fmla="*/ 135 h 138"/>
                  <a:gd name="T32" fmla="*/ 34 w 687"/>
                  <a:gd name="T33" fmla="*/ 128 h 138"/>
                  <a:gd name="T34" fmla="*/ 20 w 687"/>
                  <a:gd name="T35" fmla="*/ 118 h 138"/>
                  <a:gd name="T36" fmla="*/ 10 w 687"/>
                  <a:gd name="T37" fmla="*/ 104 h 138"/>
                  <a:gd name="T38" fmla="*/ 3 w 687"/>
                  <a:gd name="T39" fmla="*/ 88 h 138"/>
                  <a:gd name="T40" fmla="*/ 0 w 687"/>
                  <a:gd name="T41" fmla="*/ 69 h 138"/>
                  <a:gd name="T42" fmla="*/ 3 w 687"/>
                  <a:gd name="T43" fmla="*/ 51 h 138"/>
                  <a:gd name="T44" fmla="*/ 10 w 687"/>
                  <a:gd name="T45" fmla="*/ 34 h 138"/>
                  <a:gd name="T46" fmla="*/ 20 w 687"/>
                  <a:gd name="T47" fmla="*/ 20 h 138"/>
                  <a:gd name="T48" fmla="*/ 34 w 687"/>
                  <a:gd name="T49" fmla="*/ 9 h 138"/>
                  <a:gd name="T50" fmla="*/ 51 w 687"/>
                  <a:gd name="T51" fmla="*/ 2 h 138"/>
                  <a:gd name="T52" fmla="*/ 69 w 687"/>
                  <a:gd name="T5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87" h="138">
                    <a:moveTo>
                      <a:pt x="69" y="0"/>
                    </a:moveTo>
                    <a:lnTo>
                      <a:pt x="618" y="0"/>
                    </a:lnTo>
                    <a:lnTo>
                      <a:pt x="636" y="2"/>
                    </a:lnTo>
                    <a:lnTo>
                      <a:pt x="653" y="9"/>
                    </a:lnTo>
                    <a:lnTo>
                      <a:pt x="666" y="20"/>
                    </a:lnTo>
                    <a:lnTo>
                      <a:pt x="677" y="34"/>
                    </a:lnTo>
                    <a:lnTo>
                      <a:pt x="684" y="51"/>
                    </a:lnTo>
                    <a:lnTo>
                      <a:pt x="687" y="69"/>
                    </a:lnTo>
                    <a:lnTo>
                      <a:pt x="684" y="88"/>
                    </a:lnTo>
                    <a:lnTo>
                      <a:pt x="677" y="104"/>
                    </a:lnTo>
                    <a:lnTo>
                      <a:pt x="666" y="118"/>
                    </a:lnTo>
                    <a:lnTo>
                      <a:pt x="653" y="128"/>
                    </a:lnTo>
                    <a:lnTo>
                      <a:pt x="636" y="135"/>
                    </a:lnTo>
                    <a:lnTo>
                      <a:pt x="618" y="138"/>
                    </a:lnTo>
                    <a:lnTo>
                      <a:pt x="69" y="138"/>
                    </a:lnTo>
                    <a:lnTo>
                      <a:pt x="51" y="135"/>
                    </a:lnTo>
                    <a:lnTo>
                      <a:pt x="34" y="128"/>
                    </a:lnTo>
                    <a:lnTo>
                      <a:pt x="20" y="118"/>
                    </a:lnTo>
                    <a:lnTo>
                      <a:pt x="10" y="104"/>
                    </a:lnTo>
                    <a:lnTo>
                      <a:pt x="3" y="88"/>
                    </a:lnTo>
                    <a:lnTo>
                      <a:pt x="0" y="69"/>
                    </a:lnTo>
                    <a:lnTo>
                      <a:pt x="3" y="51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9"/>
                    </a:lnTo>
                    <a:lnTo>
                      <a:pt x="51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102" name="Freeform 83">
                <a:extLst>
                  <a:ext uri="{FF2B5EF4-FFF2-40B4-BE49-F238E27FC236}">
                    <a16:creationId xmlns:a16="http://schemas.microsoft.com/office/drawing/2014/main" id="{7B0016CE-F276-4406-9859-6F7BB96B97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68802" y="4577605"/>
                <a:ext cx="109538" cy="120650"/>
              </a:xfrm>
              <a:custGeom>
                <a:avLst/>
                <a:gdLst>
                  <a:gd name="T0" fmla="*/ 166 w 1235"/>
                  <a:gd name="T1" fmla="*/ 1127 h 1370"/>
                  <a:gd name="T2" fmla="*/ 331 w 1235"/>
                  <a:gd name="T3" fmla="*/ 1200 h 1370"/>
                  <a:gd name="T4" fmla="*/ 617 w 1235"/>
                  <a:gd name="T5" fmla="*/ 1233 h 1370"/>
                  <a:gd name="T6" fmla="*/ 904 w 1235"/>
                  <a:gd name="T7" fmla="*/ 1200 h 1370"/>
                  <a:gd name="T8" fmla="*/ 1069 w 1235"/>
                  <a:gd name="T9" fmla="*/ 1127 h 1370"/>
                  <a:gd name="T10" fmla="*/ 1056 w 1235"/>
                  <a:gd name="T11" fmla="*/ 1014 h 1370"/>
                  <a:gd name="T12" fmla="*/ 796 w 1235"/>
                  <a:gd name="T13" fmla="*/ 1084 h 1370"/>
                  <a:gd name="T14" fmla="*/ 498 w 1235"/>
                  <a:gd name="T15" fmla="*/ 1090 h 1370"/>
                  <a:gd name="T16" fmla="*/ 225 w 1235"/>
                  <a:gd name="T17" fmla="*/ 1033 h 1370"/>
                  <a:gd name="T18" fmla="*/ 140 w 1235"/>
                  <a:gd name="T19" fmla="*/ 818 h 1370"/>
                  <a:gd name="T20" fmla="*/ 233 w 1235"/>
                  <a:gd name="T21" fmla="*/ 889 h 1370"/>
                  <a:gd name="T22" fmla="*/ 442 w 1235"/>
                  <a:gd name="T23" fmla="*/ 946 h 1370"/>
                  <a:gd name="T24" fmla="*/ 738 w 1235"/>
                  <a:gd name="T25" fmla="*/ 953 h 1370"/>
                  <a:gd name="T26" fmla="*/ 970 w 1235"/>
                  <a:gd name="T27" fmla="*/ 903 h 1370"/>
                  <a:gd name="T28" fmla="*/ 1087 w 1235"/>
                  <a:gd name="T29" fmla="*/ 831 h 1370"/>
                  <a:gd name="T30" fmla="*/ 1010 w 1235"/>
                  <a:gd name="T31" fmla="*/ 768 h 1370"/>
                  <a:gd name="T32" fmla="*/ 738 w 1235"/>
                  <a:gd name="T33" fmla="*/ 825 h 1370"/>
                  <a:gd name="T34" fmla="*/ 439 w 1235"/>
                  <a:gd name="T35" fmla="*/ 818 h 1370"/>
                  <a:gd name="T36" fmla="*/ 179 w 1235"/>
                  <a:gd name="T37" fmla="*/ 749 h 1370"/>
                  <a:gd name="T38" fmla="*/ 148 w 1235"/>
                  <a:gd name="T39" fmla="*/ 566 h 1370"/>
                  <a:gd name="T40" fmla="*/ 266 w 1235"/>
                  <a:gd name="T41" fmla="*/ 637 h 1370"/>
                  <a:gd name="T42" fmla="*/ 497 w 1235"/>
                  <a:gd name="T43" fmla="*/ 687 h 1370"/>
                  <a:gd name="T44" fmla="*/ 793 w 1235"/>
                  <a:gd name="T45" fmla="*/ 681 h 1370"/>
                  <a:gd name="T46" fmla="*/ 1003 w 1235"/>
                  <a:gd name="T47" fmla="*/ 622 h 1370"/>
                  <a:gd name="T48" fmla="*/ 1095 w 1235"/>
                  <a:gd name="T49" fmla="*/ 552 h 1370"/>
                  <a:gd name="T50" fmla="*/ 961 w 1235"/>
                  <a:gd name="T51" fmla="*/ 502 h 1370"/>
                  <a:gd name="T52" fmla="*/ 677 w 1235"/>
                  <a:gd name="T53" fmla="*/ 544 h 1370"/>
                  <a:gd name="T54" fmla="*/ 382 w 1235"/>
                  <a:gd name="T55" fmla="*/ 526 h 1370"/>
                  <a:gd name="T56" fmla="*/ 138 w 1235"/>
                  <a:gd name="T57" fmla="*/ 448 h 1370"/>
                  <a:gd name="T58" fmla="*/ 386 w 1235"/>
                  <a:gd name="T59" fmla="*/ 153 h 1370"/>
                  <a:gd name="T60" fmla="*/ 201 w 1235"/>
                  <a:gd name="T61" fmla="*/ 213 h 1370"/>
                  <a:gd name="T62" fmla="*/ 138 w 1235"/>
                  <a:gd name="T63" fmla="*/ 270 h 1370"/>
                  <a:gd name="T64" fmla="*/ 201 w 1235"/>
                  <a:gd name="T65" fmla="*/ 328 h 1370"/>
                  <a:gd name="T66" fmla="*/ 386 w 1235"/>
                  <a:gd name="T67" fmla="*/ 388 h 1370"/>
                  <a:gd name="T68" fmla="*/ 682 w 1235"/>
                  <a:gd name="T69" fmla="*/ 407 h 1370"/>
                  <a:gd name="T70" fmla="*/ 938 w 1235"/>
                  <a:gd name="T71" fmla="*/ 366 h 1370"/>
                  <a:gd name="T72" fmla="*/ 1075 w 1235"/>
                  <a:gd name="T73" fmla="*/ 302 h 1370"/>
                  <a:gd name="T74" fmla="*/ 1088 w 1235"/>
                  <a:gd name="T75" fmla="*/ 250 h 1370"/>
                  <a:gd name="T76" fmla="*/ 975 w 1235"/>
                  <a:gd name="T77" fmla="*/ 187 h 1370"/>
                  <a:gd name="T78" fmla="*/ 743 w 1235"/>
                  <a:gd name="T79" fmla="*/ 139 h 1370"/>
                  <a:gd name="T80" fmla="*/ 697 w 1235"/>
                  <a:gd name="T81" fmla="*/ 1 h 1370"/>
                  <a:gd name="T82" fmla="*/ 946 w 1235"/>
                  <a:gd name="T83" fmla="*/ 37 h 1370"/>
                  <a:gd name="T84" fmla="*/ 1138 w 1235"/>
                  <a:gd name="T85" fmla="*/ 116 h 1370"/>
                  <a:gd name="T86" fmla="*/ 1232 w 1235"/>
                  <a:gd name="T87" fmla="*/ 240 h 1370"/>
                  <a:gd name="T88" fmla="*/ 1234 w 1235"/>
                  <a:gd name="T89" fmla="*/ 280 h 1370"/>
                  <a:gd name="T90" fmla="*/ 1223 w 1235"/>
                  <a:gd name="T91" fmla="*/ 1144 h 1370"/>
                  <a:gd name="T92" fmla="*/ 1110 w 1235"/>
                  <a:gd name="T93" fmla="*/ 1265 h 1370"/>
                  <a:gd name="T94" fmla="*/ 910 w 1235"/>
                  <a:gd name="T95" fmla="*/ 1340 h 1370"/>
                  <a:gd name="T96" fmla="*/ 667 w 1235"/>
                  <a:gd name="T97" fmla="*/ 1370 h 1370"/>
                  <a:gd name="T98" fmla="*/ 420 w 1235"/>
                  <a:gd name="T99" fmla="*/ 1357 h 1370"/>
                  <a:gd name="T100" fmla="*/ 197 w 1235"/>
                  <a:gd name="T101" fmla="*/ 1300 h 1370"/>
                  <a:gd name="T102" fmla="*/ 44 w 1235"/>
                  <a:gd name="T103" fmla="*/ 1198 h 1370"/>
                  <a:gd name="T104" fmla="*/ 0 w 1235"/>
                  <a:gd name="T105" fmla="*/ 285 h 1370"/>
                  <a:gd name="T106" fmla="*/ 1 w 1235"/>
                  <a:gd name="T107" fmla="*/ 273 h 1370"/>
                  <a:gd name="T108" fmla="*/ 45 w 1235"/>
                  <a:gd name="T109" fmla="*/ 161 h 1370"/>
                  <a:gd name="T110" fmla="*/ 203 w 1235"/>
                  <a:gd name="T111" fmla="*/ 63 h 1370"/>
                  <a:gd name="T112" fmla="*/ 435 w 1235"/>
                  <a:gd name="T113" fmla="*/ 10 h 1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35" h="1370">
                    <a:moveTo>
                      <a:pt x="138" y="993"/>
                    </a:moveTo>
                    <a:lnTo>
                      <a:pt x="138" y="1081"/>
                    </a:lnTo>
                    <a:lnTo>
                      <a:pt x="141" y="1095"/>
                    </a:lnTo>
                    <a:lnTo>
                      <a:pt x="150" y="1111"/>
                    </a:lnTo>
                    <a:lnTo>
                      <a:pt x="166" y="1127"/>
                    </a:lnTo>
                    <a:lnTo>
                      <a:pt x="188" y="1143"/>
                    </a:lnTo>
                    <a:lnTo>
                      <a:pt x="216" y="1159"/>
                    </a:lnTo>
                    <a:lnTo>
                      <a:pt x="249" y="1174"/>
                    </a:lnTo>
                    <a:lnTo>
                      <a:pt x="287" y="1188"/>
                    </a:lnTo>
                    <a:lnTo>
                      <a:pt x="331" y="1200"/>
                    </a:lnTo>
                    <a:lnTo>
                      <a:pt x="379" y="1211"/>
                    </a:lnTo>
                    <a:lnTo>
                      <a:pt x="432" y="1220"/>
                    </a:lnTo>
                    <a:lnTo>
                      <a:pt x="490" y="1227"/>
                    </a:lnTo>
                    <a:lnTo>
                      <a:pt x="551" y="1232"/>
                    </a:lnTo>
                    <a:lnTo>
                      <a:pt x="617" y="1233"/>
                    </a:lnTo>
                    <a:lnTo>
                      <a:pt x="683" y="1232"/>
                    </a:lnTo>
                    <a:lnTo>
                      <a:pt x="745" y="1227"/>
                    </a:lnTo>
                    <a:lnTo>
                      <a:pt x="803" y="1220"/>
                    </a:lnTo>
                    <a:lnTo>
                      <a:pt x="856" y="1211"/>
                    </a:lnTo>
                    <a:lnTo>
                      <a:pt x="904" y="1200"/>
                    </a:lnTo>
                    <a:lnTo>
                      <a:pt x="948" y="1188"/>
                    </a:lnTo>
                    <a:lnTo>
                      <a:pt x="986" y="1174"/>
                    </a:lnTo>
                    <a:lnTo>
                      <a:pt x="1019" y="1159"/>
                    </a:lnTo>
                    <a:lnTo>
                      <a:pt x="1047" y="1143"/>
                    </a:lnTo>
                    <a:lnTo>
                      <a:pt x="1069" y="1127"/>
                    </a:lnTo>
                    <a:lnTo>
                      <a:pt x="1085" y="1111"/>
                    </a:lnTo>
                    <a:lnTo>
                      <a:pt x="1094" y="1095"/>
                    </a:lnTo>
                    <a:lnTo>
                      <a:pt x="1098" y="1081"/>
                    </a:lnTo>
                    <a:lnTo>
                      <a:pt x="1098" y="993"/>
                    </a:lnTo>
                    <a:lnTo>
                      <a:pt x="1056" y="1014"/>
                    </a:lnTo>
                    <a:lnTo>
                      <a:pt x="1010" y="1033"/>
                    </a:lnTo>
                    <a:lnTo>
                      <a:pt x="961" y="1049"/>
                    </a:lnTo>
                    <a:lnTo>
                      <a:pt x="908" y="1063"/>
                    </a:lnTo>
                    <a:lnTo>
                      <a:pt x="853" y="1075"/>
                    </a:lnTo>
                    <a:lnTo>
                      <a:pt x="796" y="1084"/>
                    </a:lnTo>
                    <a:lnTo>
                      <a:pt x="738" y="1090"/>
                    </a:lnTo>
                    <a:lnTo>
                      <a:pt x="677" y="1094"/>
                    </a:lnTo>
                    <a:lnTo>
                      <a:pt x="617" y="1095"/>
                    </a:lnTo>
                    <a:lnTo>
                      <a:pt x="557" y="1094"/>
                    </a:lnTo>
                    <a:lnTo>
                      <a:pt x="498" y="1090"/>
                    </a:lnTo>
                    <a:lnTo>
                      <a:pt x="439" y="1084"/>
                    </a:lnTo>
                    <a:lnTo>
                      <a:pt x="382" y="1075"/>
                    </a:lnTo>
                    <a:lnTo>
                      <a:pt x="327" y="1063"/>
                    </a:lnTo>
                    <a:lnTo>
                      <a:pt x="275" y="1049"/>
                    </a:lnTo>
                    <a:lnTo>
                      <a:pt x="225" y="1033"/>
                    </a:lnTo>
                    <a:lnTo>
                      <a:pt x="179" y="1014"/>
                    </a:lnTo>
                    <a:lnTo>
                      <a:pt x="138" y="993"/>
                    </a:lnTo>
                    <a:close/>
                    <a:moveTo>
                      <a:pt x="138" y="728"/>
                    </a:moveTo>
                    <a:lnTo>
                      <a:pt x="138" y="806"/>
                    </a:lnTo>
                    <a:lnTo>
                      <a:pt x="140" y="818"/>
                    </a:lnTo>
                    <a:lnTo>
                      <a:pt x="148" y="831"/>
                    </a:lnTo>
                    <a:lnTo>
                      <a:pt x="162" y="845"/>
                    </a:lnTo>
                    <a:lnTo>
                      <a:pt x="181" y="859"/>
                    </a:lnTo>
                    <a:lnTo>
                      <a:pt x="204" y="874"/>
                    </a:lnTo>
                    <a:lnTo>
                      <a:pt x="233" y="889"/>
                    </a:lnTo>
                    <a:lnTo>
                      <a:pt x="266" y="903"/>
                    </a:lnTo>
                    <a:lnTo>
                      <a:pt x="303" y="915"/>
                    </a:lnTo>
                    <a:lnTo>
                      <a:pt x="346" y="927"/>
                    </a:lnTo>
                    <a:lnTo>
                      <a:pt x="392" y="938"/>
                    </a:lnTo>
                    <a:lnTo>
                      <a:pt x="442" y="946"/>
                    </a:lnTo>
                    <a:lnTo>
                      <a:pt x="497" y="953"/>
                    </a:lnTo>
                    <a:lnTo>
                      <a:pt x="555" y="957"/>
                    </a:lnTo>
                    <a:lnTo>
                      <a:pt x="617" y="958"/>
                    </a:lnTo>
                    <a:lnTo>
                      <a:pt x="679" y="957"/>
                    </a:lnTo>
                    <a:lnTo>
                      <a:pt x="738" y="953"/>
                    </a:lnTo>
                    <a:lnTo>
                      <a:pt x="793" y="946"/>
                    </a:lnTo>
                    <a:lnTo>
                      <a:pt x="843" y="938"/>
                    </a:lnTo>
                    <a:lnTo>
                      <a:pt x="890" y="927"/>
                    </a:lnTo>
                    <a:lnTo>
                      <a:pt x="932" y="915"/>
                    </a:lnTo>
                    <a:lnTo>
                      <a:pt x="970" y="903"/>
                    </a:lnTo>
                    <a:lnTo>
                      <a:pt x="1003" y="889"/>
                    </a:lnTo>
                    <a:lnTo>
                      <a:pt x="1031" y="874"/>
                    </a:lnTo>
                    <a:lnTo>
                      <a:pt x="1055" y="859"/>
                    </a:lnTo>
                    <a:lnTo>
                      <a:pt x="1073" y="845"/>
                    </a:lnTo>
                    <a:lnTo>
                      <a:pt x="1087" y="831"/>
                    </a:lnTo>
                    <a:lnTo>
                      <a:pt x="1095" y="818"/>
                    </a:lnTo>
                    <a:lnTo>
                      <a:pt x="1098" y="806"/>
                    </a:lnTo>
                    <a:lnTo>
                      <a:pt x="1098" y="728"/>
                    </a:lnTo>
                    <a:lnTo>
                      <a:pt x="1056" y="749"/>
                    </a:lnTo>
                    <a:lnTo>
                      <a:pt x="1010" y="768"/>
                    </a:lnTo>
                    <a:lnTo>
                      <a:pt x="961" y="784"/>
                    </a:lnTo>
                    <a:lnTo>
                      <a:pt x="908" y="798"/>
                    </a:lnTo>
                    <a:lnTo>
                      <a:pt x="853" y="809"/>
                    </a:lnTo>
                    <a:lnTo>
                      <a:pt x="796" y="818"/>
                    </a:lnTo>
                    <a:lnTo>
                      <a:pt x="738" y="825"/>
                    </a:lnTo>
                    <a:lnTo>
                      <a:pt x="677" y="829"/>
                    </a:lnTo>
                    <a:lnTo>
                      <a:pt x="617" y="830"/>
                    </a:lnTo>
                    <a:lnTo>
                      <a:pt x="557" y="829"/>
                    </a:lnTo>
                    <a:lnTo>
                      <a:pt x="498" y="825"/>
                    </a:lnTo>
                    <a:lnTo>
                      <a:pt x="439" y="818"/>
                    </a:lnTo>
                    <a:lnTo>
                      <a:pt x="382" y="809"/>
                    </a:lnTo>
                    <a:lnTo>
                      <a:pt x="327" y="798"/>
                    </a:lnTo>
                    <a:lnTo>
                      <a:pt x="275" y="784"/>
                    </a:lnTo>
                    <a:lnTo>
                      <a:pt x="225" y="768"/>
                    </a:lnTo>
                    <a:lnTo>
                      <a:pt x="179" y="749"/>
                    </a:lnTo>
                    <a:lnTo>
                      <a:pt x="138" y="728"/>
                    </a:lnTo>
                    <a:close/>
                    <a:moveTo>
                      <a:pt x="138" y="448"/>
                    </a:moveTo>
                    <a:lnTo>
                      <a:pt x="138" y="540"/>
                    </a:lnTo>
                    <a:lnTo>
                      <a:pt x="140" y="552"/>
                    </a:lnTo>
                    <a:lnTo>
                      <a:pt x="148" y="566"/>
                    </a:lnTo>
                    <a:lnTo>
                      <a:pt x="162" y="579"/>
                    </a:lnTo>
                    <a:lnTo>
                      <a:pt x="181" y="594"/>
                    </a:lnTo>
                    <a:lnTo>
                      <a:pt x="204" y="608"/>
                    </a:lnTo>
                    <a:lnTo>
                      <a:pt x="233" y="622"/>
                    </a:lnTo>
                    <a:lnTo>
                      <a:pt x="266" y="637"/>
                    </a:lnTo>
                    <a:lnTo>
                      <a:pt x="303" y="650"/>
                    </a:lnTo>
                    <a:lnTo>
                      <a:pt x="346" y="662"/>
                    </a:lnTo>
                    <a:lnTo>
                      <a:pt x="392" y="672"/>
                    </a:lnTo>
                    <a:lnTo>
                      <a:pt x="442" y="681"/>
                    </a:lnTo>
                    <a:lnTo>
                      <a:pt x="497" y="687"/>
                    </a:lnTo>
                    <a:lnTo>
                      <a:pt x="555" y="692"/>
                    </a:lnTo>
                    <a:lnTo>
                      <a:pt x="617" y="693"/>
                    </a:lnTo>
                    <a:lnTo>
                      <a:pt x="679" y="692"/>
                    </a:lnTo>
                    <a:lnTo>
                      <a:pt x="738" y="687"/>
                    </a:lnTo>
                    <a:lnTo>
                      <a:pt x="793" y="681"/>
                    </a:lnTo>
                    <a:lnTo>
                      <a:pt x="843" y="672"/>
                    </a:lnTo>
                    <a:lnTo>
                      <a:pt x="890" y="662"/>
                    </a:lnTo>
                    <a:lnTo>
                      <a:pt x="932" y="650"/>
                    </a:lnTo>
                    <a:lnTo>
                      <a:pt x="970" y="637"/>
                    </a:lnTo>
                    <a:lnTo>
                      <a:pt x="1003" y="622"/>
                    </a:lnTo>
                    <a:lnTo>
                      <a:pt x="1031" y="608"/>
                    </a:lnTo>
                    <a:lnTo>
                      <a:pt x="1055" y="594"/>
                    </a:lnTo>
                    <a:lnTo>
                      <a:pt x="1073" y="579"/>
                    </a:lnTo>
                    <a:lnTo>
                      <a:pt x="1087" y="566"/>
                    </a:lnTo>
                    <a:lnTo>
                      <a:pt x="1095" y="552"/>
                    </a:lnTo>
                    <a:lnTo>
                      <a:pt x="1098" y="540"/>
                    </a:lnTo>
                    <a:lnTo>
                      <a:pt x="1098" y="448"/>
                    </a:lnTo>
                    <a:lnTo>
                      <a:pt x="1056" y="468"/>
                    </a:lnTo>
                    <a:lnTo>
                      <a:pt x="1010" y="486"/>
                    </a:lnTo>
                    <a:lnTo>
                      <a:pt x="961" y="502"/>
                    </a:lnTo>
                    <a:lnTo>
                      <a:pt x="908" y="515"/>
                    </a:lnTo>
                    <a:lnTo>
                      <a:pt x="853" y="526"/>
                    </a:lnTo>
                    <a:lnTo>
                      <a:pt x="796" y="534"/>
                    </a:lnTo>
                    <a:lnTo>
                      <a:pt x="738" y="540"/>
                    </a:lnTo>
                    <a:lnTo>
                      <a:pt x="677" y="544"/>
                    </a:lnTo>
                    <a:lnTo>
                      <a:pt x="617" y="545"/>
                    </a:lnTo>
                    <a:lnTo>
                      <a:pt x="557" y="544"/>
                    </a:lnTo>
                    <a:lnTo>
                      <a:pt x="498" y="540"/>
                    </a:lnTo>
                    <a:lnTo>
                      <a:pt x="439" y="534"/>
                    </a:lnTo>
                    <a:lnTo>
                      <a:pt x="382" y="526"/>
                    </a:lnTo>
                    <a:lnTo>
                      <a:pt x="327" y="515"/>
                    </a:lnTo>
                    <a:lnTo>
                      <a:pt x="275" y="502"/>
                    </a:lnTo>
                    <a:lnTo>
                      <a:pt x="225" y="486"/>
                    </a:lnTo>
                    <a:lnTo>
                      <a:pt x="179" y="468"/>
                    </a:lnTo>
                    <a:lnTo>
                      <a:pt x="138" y="448"/>
                    </a:lnTo>
                    <a:close/>
                    <a:moveTo>
                      <a:pt x="617" y="133"/>
                    </a:moveTo>
                    <a:lnTo>
                      <a:pt x="553" y="135"/>
                    </a:lnTo>
                    <a:lnTo>
                      <a:pt x="492" y="139"/>
                    </a:lnTo>
                    <a:lnTo>
                      <a:pt x="437" y="145"/>
                    </a:lnTo>
                    <a:lnTo>
                      <a:pt x="386" y="153"/>
                    </a:lnTo>
                    <a:lnTo>
                      <a:pt x="339" y="163"/>
                    </a:lnTo>
                    <a:lnTo>
                      <a:pt x="298" y="175"/>
                    </a:lnTo>
                    <a:lnTo>
                      <a:pt x="261" y="187"/>
                    </a:lnTo>
                    <a:lnTo>
                      <a:pt x="228" y="200"/>
                    </a:lnTo>
                    <a:lnTo>
                      <a:pt x="201" y="213"/>
                    </a:lnTo>
                    <a:lnTo>
                      <a:pt x="178" y="226"/>
                    </a:lnTo>
                    <a:lnTo>
                      <a:pt x="160" y="238"/>
                    </a:lnTo>
                    <a:lnTo>
                      <a:pt x="148" y="250"/>
                    </a:lnTo>
                    <a:lnTo>
                      <a:pt x="140" y="261"/>
                    </a:lnTo>
                    <a:lnTo>
                      <a:pt x="138" y="270"/>
                    </a:lnTo>
                    <a:lnTo>
                      <a:pt x="140" y="280"/>
                    </a:lnTo>
                    <a:lnTo>
                      <a:pt x="148" y="290"/>
                    </a:lnTo>
                    <a:lnTo>
                      <a:pt x="160" y="302"/>
                    </a:lnTo>
                    <a:lnTo>
                      <a:pt x="178" y="315"/>
                    </a:lnTo>
                    <a:lnTo>
                      <a:pt x="201" y="328"/>
                    </a:lnTo>
                    <a:lnTo>
                      <a:pt x="228" y="341"/>
                    </a:lnTo>
                    <a:lnTo>
                      <a:pt x="261" y="354"/>
                    </a:lnTo>
                    <a:lnTo>
                      <a:pt x="298" y="366"/>
                    </a:lnTo>
                    <a:lnTo>
                      <a:pt x="339" y="378"/>
                    </a:lnTo>
                    <a:lnTo>
                      <a:pt x="386" y="388"/>
                    </a:lnTo>
                    <a:lnTo>
                      <a:pt x="437" y="396"/>
                    </a:lnTo>
                    <a:lnTo>
                      <a:pt x="492" y="403"/>
                    </a:lnTo>
                    <a:lnTo>
                      <a:pt x="553" y="407"/>
                    </a:lnTo>
                    <a:lnTo>
                      <a:pt x="617" y="408"/>
                    </a:lnTo>
                    <a:lnTo>
                      <a:pt x="682" y="407"/>
                    </a:lnTo>
                    <a:lnTo>
                      <a:pt x="743" y="403"/>
                    </a:lnTo>
                    <a:lnTo>
                      <a:pt x="798" y="396"/>
                    </a:lnTo>
                    <a:lnTo>
                      <a:pt x="849" y="388"/>
                    </a:lnTo>
                    <a:lnTo>
                      <a:pt x="896" y="378"/>
                    </a:lnTo>
                    <a:lnTo>
                      <a:pt x="938" y="366"/>
                    </a:lnTo>
                    <a:lnTo>
                      <a:pt x="975" y="354"/>
                    </a:lnTo>
                    <a:lnTo>
                      <a:pt x="1007" y="341"/>
                    </a:lnTo>
                    <a:lnTo>
                      <a:pt x="1035" y="328"/>
                    </a:lnTo>
                    <a:lnTo>
                      <a:pt x="1057" y="315"/>
                    </a:lnTo>
                    <a:lnTo>
                      <a:pt x="1075" y="302"/>
                    </a:lnTo>
                    <a:lnTo>
                      <a:pt x="1088" y="290"/>
                    </a:lnTo>
                    <a:lnTo>
                      <a:pt x="1095" y="280"/>
                    </a:lnTo>
                    <a:lnTo>
                      <a:pt x="1098" y="270"/>
                    </a:lnTo>
                    <a:lnTo>
                      <a:pt x="1095" y="261"/>
                    </a:lnTo>
                    <a:lnTo>
                      <a:pt x="1088" y="250"/>
                    </a:lnTo>
                    <a:lnTo>
                      <a:pt x="1075" y="238"/>
                    </a:lnTo>
                    <a:lnTo>
                      <a:pt x="1057" y="226"/>
                    </a:lnTo>
                    <a:lnTo>
                      <a:pt x="1035" y="213"/>
                    </a:lnTo>
                    <a:lnTo>
                      <a:pt x="1007" y="200"/>
                    </a:lnTo>
                    <a:lnTo>
                      <a:pt x="975" y="187"/>
                    </a:lnTo>
                    <a:lnTo>
                      <a:pt x="938" y="175"/>
                    </a:lnTo>
                    <a:lnTo>
                      <a:pt x="896" y="163"/>
                    </a:lnTo>
                    <a:lnTo>
                      <a:pt x="849" y="153"/>
                    </a:lnTo>
                    <a:lnTo>
                      <a:pt x="798" y="145"/>
                    </a:lnTo>
                    <a:lnTo>
                      <a:pt x="743" y="139"/>
                    </a:lnTo>
                    <a:lnTo>
                      <a:pt x="682" y="135"/>
                    </a:lnTo>
                    <a:lnTo>
                      <a:pt x="617" y="133"/>
                    </a:lnTo>
                    <a:close/>
                    <a:moveTo>
                      <a:pt x="591" y="0"/>
                    </a:moveTo>
                    <a:lnTo>
                      <a:pt x="644" y="0"/>
                    </a:lnTo>
                    <a:lnTo>
                      <a:pt x="697" y="1"/>
                    </a:lnTo>
                    <a:lnTo>
                      <a:pt x="749" y="5"/>
                    </a:lnTo>
                    <a:lnTo>
                      <a:pt x="801" y="10"/>
                    </a:lnTo>
                    <a:lnTo>
                      <a:pt x="851" y="17"/>
                    </a:lnTo>
                    <a:lnTo>
                      <a:pt x="899" y="26"/>
                    </a:lnTo>
                    <a:lnTo>
                      <a:pt x="946" y="37"/>
                    </a:lnTo>
                    <a:lnTo>
                      <a:pt x="990" y="49"/>
                    </a:lnTo>
                    <a:lnTo>
                      <a:pt x="1032" y="63"/>
                    </a:lnTo>
                    <a:lnTo>
                      <a:pt x="1071" y="79"/>
                    </a:lnTo>
                    <a:lnTo>
                      <a:pt x="1107" y="96"/>
                    </a:lnTo>
                    <a:lnTo>
                      <a:pt x="1138" y="116"/>
                    </a:lnTo>
                    <a:lnTo>
                      <a:pt x="1166" y="138"/>
                    </a:lnTo>
                    <a:lnTo>
                      <a:pt x="1190" y="161"/>
                    </a:lnTo>
                    <a:lnTo>
                      <a:pt x="1209" y="186"/>
                    </a:lnTo>
                    <a:lnTo>
                      <a:pt x="1223" y="212"/>
                    </a:lnTo>
                    <a:lnTo>
                      <a:pt x="1232" y="240"/>
                    </a:lnTo>
                    <a:lnTo>
                      <a:pt x="1235" y="270"/>
                    </a:lnTo>
                    <a:lnTo>
                      <a:pt x="1234" y="273"/>
                    </a:lnTo>
                    <a:lnTo>
                      <a:pt x="1234" y="275"/>
                    </a:lnTo>
                    <a:lnTo>
                      <a:pt x="1233" y="277"/>
                    </a:lnTo>
                    <a:lnTo>
                      <a:pt x="1234" y="280"/>
                    </a:lnTo>
                    <a:lnTo>
                      <a:pt x="1234" y="282"/>
                    </a:lnTo>
                    <a:lnTo>
                      <a:pt x="1235" y="285"/>
                    </a:lnTo>
                    <a:lnTo>
                      <a:pt x="1235" y="1081"/>
                    </a:lnTo>
                    <a:lnTo>
                      <a:pt x="1232" y="1113"/>
                    </a:lnTo>
                    <a:lnTo>
                      <a:pt x="1223" y="1144"/>
                    </a:lnTo>
                    <a:lnTo>
                      <a:pt x="1210" y="1172"/>
                    </a:lnTo>
                    <a:lnTo>
                      <a:pt x="1191" y="1198"/>
                    </a:lnTo>
                    <a:lnTo>
                      <a:pt x="1168" y="1222"/>
                    </a:lnTo>
                    <a:lnTo>
                      <a:pt x="1141" y="1245"/>
                    </a:lnTo>
                    <a:lnTo>
                      <a:pt x="1110" y="1265"/>
                    </a:lnTo>
                    <a:lnTo>
                      <a:pt x="1075" y="1284"/>
                    </a:lnTo>
                    <a:lnTo>
                      <a:pt x="1038" y="1300"/>
                    </a:lnTo>
                    <a:lnTo>
                      <a:pt x="997" y="1315"/>
                    </a:lnTo>
                    <a:lnTo>
                      <a:pt x="955" y="1328"/>
                    </a:lnTo>
                    <a:lnTo>
                      <a:pt x="910" y="1340"/>
                    </a:lnTo>
                    <a:lnTo>
                      <a:pt x="864" y="1349"/>
                    </a:lnTo>
                    <a:lnTo>
                      <a:pt x="816" y="1357"/>
                    </a:lnTo>
                    <a:lnTo>
                      <a:pt x="767" y="1363"/>
                    </a:lnTo>
                    <a:lnTo>
                      <a:pt x="717" y="1367"/>
                    </a:lnTo>
                    <a:lnTo>
                      <a:pt x="667" y="1370"/>
                    </a:lnTo>
                    <a:lnTo>
                      <a:pt x="617" y="1370"/>
                    </a:lnTo>
                    <a:lnTo>
                      <a:pt x="567" y="1370"/>
                    </a:lnTo>
                    <a:lnTo>
                      <a:pt x="518" y="1367"/>
                    </a:lnTo>
                    <a:lnTo>
                      <a:pt x="468" y="1363"/>
                    </a:lnTo>
                    <a:lnTo>
                      <a:pt x="420" y="1357"/>
                    </a:lnTo>
                    <a:lnTo>
                      <a:pt x="372" y="1349"/>
                    </a:lnTo>
                    <a:lnTo>
                      <a:pt x="325" y="1340"/>
                    </a:lnTo>
                    <a:lnTo>
                      <a:pt x="281" y="1328"/>
                    </a:lnTo>
                    <a:lnTo>
                      <a:pt x="238" y="1315"/>
                    </a:lnTo>
                    <a:lnTo>
                      <a:pt x="197" y="1300"/>
                    </a:lnTo>
                    <a:lnTo>
                      <a:pt x="160" y="1284"/>
                    </a:lnTo>
                    <a:lnTo>
                      <a:pt x="125" y="1265"/>
                    </a:lnTo>
                    <a:lnTo>
                      <a:pt x="94" y="1245"/>
                    </a:lnTo>
                    <a:lnTo>
                      <a:pt x="67" y="1222"/>
                    </a:lnTo>
                    <a:lnTo>
                      <a:pt x="44" y="1198"/>
                    </a:lnTo>
                    <a:lnTo>
                      <a:pt x="26" y="1172"/>
                    </a:lnTo>
                    <a:lnTo>
                      <a:pt x="12" y="1144"/>
                    </a:lnTo>
                    <a:lnTo>
                      <a:pt x="3" y="1113"/>
                    </a:lnTo>
                    <a:lnTo>
                      <a:pt x="0" y="1081"/>
                    </a:lnTo>
                    <a:lnTo>
                      <a:pt x="0" y="285"/>
                    </a:lnTo>
                    <a:lnTo>
                      <a:pt x="1" y="282"/>
                    </a:lnTo>
                    <a:lnTo>
                      <a:pt x="1" y="280"/>
                    </a:lnTo>
                    <a:lnTo>
                      <a:pt x="2" y="277"/>
                    </a:lnTo>
                    <a:lnTo>
                      <a:pt x="2" y="275"/>
                    </a:lnTo>
                    <a:lnTo>
                      <a:pt x="1" y="273"/>
                    </a:lnTo>
                    <a:lnTo>
                      <a:pt x="0" y="270"/>
                    </a:lnTo>
                    <a:lnTo>
                      <a:pt x="3" y="240"/>
                    </a:lnTo>
                    <a:lnTo>
                      <a:pt x="12" y="212"/>
                    </a:lnTo>
                    <a:lnTo>
                      <a:pt x="26" y="186"/>
                    </a:lnTo>
                    <a:lnTo>
                      <a:pt x="45" y="161"/>
                    </a:lnTo>
                    <a:lnTo>
                      <a:pt x="69" y="138"/>
                    </a:lnTo>
                    <a:lnTo>
                      <a:pt x="97" y="116"/>
                    </a:lnTo>
                    <a:lnTo>
                      <a:pt x="129" y="96"/>
                    </a:lnTo>
                    <a:lnTo>
                      <a:pt x="164" y="79"/>
                    </a:lnTo>
                    <a:lnTo>
                      <a:pt x="203" y="63"/>
                    </a:lnTo>
                    <a:lnTo>
                      <a:pt x="245" y="49"/>
                    </a:lnTo>
                    <a:lnTo>
                      <a:pt x="289" y="37"/>
                    </a:lnTo>
                    <a:lnTo>
                      <a:pt x="336" y="26"/>
                    </a:lnTo>
                    <a:lnTo>
                      <a:pt x="385" y="17"/>
                    </a:lnTo>
                    <a:lnTo>
                      <a:pt x="435" y="10"/>
                    </a:lnTo>
                    <a:lnTo>
                      <a:pt x="486" y="5"/>
                    </a:lnTo>
                    <a:lnTo>
                      <a:pt x="538" y="1"/>
                    </a:lnTo>
                    <a:lnTo>
                      <a:pt x="5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103" name="Freeform 84">
                <a:extLst>
                  <a:ext uri="{FF2B5EF4-FFF2-40B4-BE49-F238E27FC236}">
                    <a16:creationId xmlns:a16="http://schemas.microsoft.com/office/drawing/2014/main" id="{A8EA5527-58ED-4016-94C7-905AE67AC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5452" y="4637930"/>
                <a:ext cx="96838" cy="109538"/>
              </a:xfrm>
              <a:custGeom>
                <a:avLst/>
                <a:gdLst>
                  <a:gd name="T0" fmla="*/ 909 w 1098"/>
                  <a:gd name="T1" fmla="*/ 2 h 1239"/>
                  <a:gd name="T2" fmla="*/ 940 w 1098"/>
                  <a:gd name="T3" fmla="*/ 20 h 1239"/>
                  <a:gd name="T4" fmla="*/ 1078 w 1098"/>
                  <a:gd name="T5" fmla="*/ 157 h 1239"/>
                  <a:gd name="T6" fmla="*/ 1088 w 1098"/>
                  <a:gd name="T7" fmla="*/ 171 h 1239"/>
                  <a:gd name="T8" fmla="*/ 1097 w 1098"/>
                  <a:gd name="T9" fmla="*/ 201 h 1239"/>
                  <a:gd name="T10" fmla="*/ 1097 w 1098"/>
                  <a:gd name="T11" fmla="*/ 215 h 1239"/>
                  <a:gd name="T12" fmla="*/ 1089 w 1098"/>
                  <a:gd name="T13" fmla="*/ 240 h 1239"/>
                  <a:gd name="T14" fmla="*/ 1077 w 1098"/>
                  <a:gd name="T15" fmla="*/ 255 h 1239"/>
                  <a:gd name="T16" fmla="*/ 926 w 1098"/>
                  <a:gd name="T17" fmla="*/ 403 h 1239"/>
                  <a:gd name="T18" fmla="*/ 892 w 1098"/>
                  <a:gd name="T19" fmla="*/ 412 h 1239"/>
                  <a:gd name="T20" fmla="*/ 858 w 1098"/>
                  <a:gd name="T21" fmla="*/ 403 h 1239"/>
                  <a:gd name="T22" fmla="*/ 832 w 1098"/>
                  <a:gd name="T23" fmla="*/ 377 h 1239"/>
                  <a:gd name="T24" fmla="*/ 824 w 1098"/>
                  <a:gd name="T25" fmla="*/ 343 h 1239"/>
                  <a:gd name="T26" fmla="*/ 832 w 1098"/>
                  <a:gd name="T27" fmla="*/ 309 h 1239"/>
                  <a:gd name="T28" fmla="*/ 864 w 1098"/>
                  <a:gd name="T29" fmla="*/ 275 h 1239"/>
                  <a:gd name="T30" fmla="*/ 310 w 1098"/>
                  <a:gd name="T31" fmla="*/ 277 h 1239"/>
                  <a:gd name="T32" fmla="*/ 249 w 1098"/>
                  <a:gd name="T33" fmla="*/ 298 h 1239"/>
                  <a:gd name="T34" fmla="*/ 198 w 1098"/>
                  <a:gd name="T35" fmla="*/ 335 h 1239"/>
                  <a:gd name="T36" fmla="*/ 161 w 1098"/>
                  <a:gd name="T37" fmla="*/ 386 h 1239"/>
                  <a:gd name="T38" fmla="*/ 141 w 1098"/>
                  <a:gd name="T39" fmla="*/ 447 h 1239"/>
                  <a:gd name="T40" fmla="*/ 138 w 1098"/>
                  <a:gd name="T41" fmla="*/ 1168 h 1239"/>
                  <a:gd name="T42" fmla="*/ 129 w 1098"/>
                  <a:gd name="T43" fmla="*/ 1203 h 1239"/>
                  <a:gd name="T44" fmla="*/ 104 w 1098"/>
                  <a:gd name="T45" fmla="*/ 1229 h 1239"/>
                  <a:gd name="T46" fmla="*/ 70 w 1098"/>
                  <a:gd name="T47" fmla="*/ 1239 h 1239"/>
                  <a:gd name="T48" fmla="*/ 35 w 1098"/>
                  <a:gd name="T49" fmla="*/ 1229 h 1239"/>
                  <a:gd name="T50" fmla="*/ 11 w 1098"/>
                  <a:gd name="T51" fmla="*/ 1204 h 1239"/>
                  <a:gd name="T52" fmla="*/ 0 w 1098"/>
                  <a:gd name="T53" fmla="*/ 1169 h 1239"/>
                  <a:gd name="T54" fmla="*/ 4 w 1098"/>
                  <a:gd name="T55" fmla="*/ 435 h 1239"/>
                  <a:gd name="T56" fmla="*/ 28 w 1098"/>
                  <a:gd name="T57" fmla="*/ 348 h 1239"/>
                  <a:gd name="T58" fmla="*/ 73 w 1098"/>
                  <a:gd name="T59" fmla="*/ 272 h 1239"/>
                  <a:gd name="T60" fmla="*/ 134 w 1098"/>
                  <a:gd name="T61" fmla="*/ 210 h 1239"/>
                  <a:gd name="T62" fmla="*/ 210 w 1098"/>
                  <a:gd name="T63" fmla="*/ 164 h 1239"/>
                  <a:gd name="T64" fmla="*/ 297 w 1098"/>
                  <a:gd name="T65" fmla="*/ 140 h 1239"/>
                  <a:gd name="T66" fmla="*/ 863 w 1098"/>
                  <a:gd name="T67" fmla="*/ 137 h 1239"/>
                  <a:gd name="T68" fmla="*/ 832 w 1098"/>
                  <a:gd name="T69" fmla="*/ 103 h 1239"/>
                  <a:gd name="T70" fmla="*/ 823 w 1098"/>
                  <a:gd name="T71" fmla="*/ 69 h 1239"/>
                  <a:gd name="T72" fmla="*/ 832 w 1098"/>
                  <a:gd name="T73" fmla="*/ 35 h 1239"/>
                  <a:gd name="T74" fmla="*/ 858 w 1098"/>
                  <a:gd name="T75" fmla="*/ 9 h 1239"/>
                  <a:gd name="T76" fmla="*/ 892 w 1098"/>
                  <a:gd name="T77" fmla="*/ 0 h 1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98" h="1239">
                    <a:moveTo>
                      <a:pt x="892" y="0"/>
                    </a:moveTo>
                    <a:lnTo>
                      <a:pt x="909" y="2"/>
                    </a:lnTo>
                    <a:lnTo>
                      <a:pt x="926" y="9"/>
                    </a:lnTo>
                    <a:lnTo>
                      <a:pt x="940" y="20"/>
                    </a:lnTo>
                    <a:lnTo>
                      <a:pt x="1077" y="157"/>
                    </a:lnTo>
                    <a:lnTo>
                      <a:pt x="1078" y="157"/>
                    </a:lnTo>
                    <a:lnTo>
                      <a:pt x="1078" y="157"/>
                    </a:lnTo>
                    <a:lnTo>
                      <a:pt x="1088" y="171"/>
                    </a:lnTo>
                    <a:lnTo>
                      <a:pt x="1095" y="186"/>
                    </a:lnTo>
                    <a:lnTo>
                      <a:pt x="1097" y="201"/>
                    </a:lnTo>
                    <a:lnTo>
                      <a:pt x="1098" y="208"/>
                    </a:lnTo>
                    <a:lnTo>
                      <a:pt x="1097" y="215"/>
                    </a:lnTo>
                    <a:lnTo>
                      <a:pt x="1094" y="227"/>
                    </a:lnTo>
                    <a:lnTo>
                      <a:pt x="1089" y="240"/>
                    </a:lnTo>
                    <a:lnTo>
                      <a:pt x="1081" y="251"/>
                    </a:lnTo>
                    <a:lnTo>
                      <a:pt x="1077" y="255"/>
                    </a:lnTo>
                    <a:lnTo>
                      <a:pt x="940" y="392"/>
                    </a:lnTo>
                    <a:lnTo>
                      <a:pt x="926" y="403"/>
                    </a:lnTo>
                    <a:lnTo>
                      <a:pt x="909" y="409"/>
                    </a:lnTo>
                    <a:lnTo>
                      <a:pt x="892" y="412"/>
                    </a:lnTo>
                    <a:lnTo>
                      <a:pt x="875" y="409"/>
                    </a:lnTo>
                    <a:lnTo>
                      <a:pt x="858" y="403"/>
                    </a:lnTo>
                    <a:lnTo>
                      <a:pt x="844" y="392"/>
                    </a:lnTo>
                    <a:lnTo>
                      <a:pt x="832" y="377"/>
                    </a:lnTo>
                    <a:lnTo>
                      <a:pt x="826" y="361"/>
                    </a:lnTo>
                    <a:lnTo>
                      <a:pt x="824" y="343"/>
                    </a:lnTo>
                    <a:lnTo>
                      <a:pt x="826" y="326"/>
                    </a:lnTo>
                    <a:lnTo>
                      <a:pt x="832" y="309"/>
                    </a:lnTo>
                    <a:lnTo>
                      <a:pt x="844" y="295"/>
                    </a:lnTo>
                    <a:lnTo>
                      <a:pt x="864" y="275"/>
                    </a:lnTo>
                    <a:lnTo>
                      <a:pt x="344" y="275"/>
                    </a:lnTo>
                    <a:lnTo>
                      <a:pt x="310" y="277"/>
                    </a:lnTo>
                    <a:lnTo>
                      <a:pt x="279" y="285"/>
                    </a:lnTo>
                    <a:lnTo>
                      <a:pt x="249" y="298"/>
                    </a:lnTo>
                    <a:lnTo>
                      <a:pt x="222" y="315"/>
                    </a:lnTo>
                    <a:lnTo>
                      <a:pt x="198" y="335"/>
                    </a:lnTo>
                    <a:lnTo>
                      <a:pt x="178" y="359"/>
                    </a:lnTo>
                    <a:lnTo>
                      <a:pt x="161" y="386"/>
                    </a:lnTo>
                    <a:lnTo>
                      <a:pt x="149" y="415"/>
                    </a:lnTo>
                    <a:lnTo>
                      <a:pt x="141" y="447"/>
                    </a:lnTo>
                    <a:lnTo>
                      <a:pt x="138" y="481"/>
                    </a:lnTo>
                    <a:lnTo>
                      <a:pt x="138" y="1168"/>
                    </a:lnTo>
                    <a:lnTo>
                      <a:pt x="136" y="1187"/>
                    </a:lnTo>
                    <a:lnTo>
                      <a:pt x="129" y="1203"/>
                    </a:lnTo>
                    <a:lnTo>
                      <a:pt x="118" y="1217"/>
                    </a:lnTo>
                    <a:lnTo>
                      <a:pt x="104" y="1229"/>
                    </a:lnTo>
                    <a:lnTo>
                      <a:pt x="88" y="1236"/>
                    </a:lnTo>
                    <a:lnTo>
                      <a:pt x="70" y="1239"/>
                    </a:lnTo>
                    <a:lnTo>
                      <a:pt x="51" y="1236"/>
                    </a:lnTo>
                    <a:lnTo>
                      <a:pt x="35" y="1229"/>
                    </a:lnTo>
                    <a:lnTo>
                      <a:pt x="21" y="1217"/>
                    </a:lnTo>
                    <a:lnTo>
                      <a:pt x="11" y="1204"/>
                    </a:lnTo>
                    <a:lnTo>
                      <a:pt x="4" y="1187"/>
                    </a:lnTo>
                    <a:lnTo>
                      <a:pt x="0" y="1169"/>
                    </a:lnTo>
                    <a:lnTo>
                      <a:pt x="0" y="482"/>
                    </a:lnTo>
                    <a:lnTo>
                      <a:pt x="4" y="435"/>
                    </a:lnTo>
                    <a:lnTo>
                      <a:pt x="13" y="390"/>
                    </a:lnTo>
                    <a:lnTo>
                      <a:pt x="28" y="348"/>
                    </a:lnTo>
                    <a:lnTo>
                      <a:pt x="48" y="308"/>
                    </a:lnTo>
                    <a:lnTo>
                      <a:pt x="73" y="272"/>
                    </a:lnTo>
                    <a:lnTo>
                      <a:pt x="102" y="239"/>
                    </a:lnTo>
                    <a:lnTo>
                      <a:pt x="134" y="210"/>
                    </a:lnTo>
                    <a:lnTo>
                      <a:pt x="171" y="184"/>
                    </a:lnTo>
                    <a:lnTo>
                      <a:pt x="210" y="164"/>
                    </a:lnTo>
                    <a:lnTo>
                      <a:pt x="253" y="150"/>
                    </a:lnTo>
                    <a:lnTo>
                      <a:pt x="297" y="140"/>
                    </a:lnTo>
                    <a:lnTo>
                      <a:pt x="344" y="137"/>
                    </a:lnTo>
                    <a:lnTo>
                      <a:pt x="863" y="137"/>
                    </a:lnTo>
                    <a:lnTo>
                      <a:pt x="843" y="117"/>
                    </a:lnTo>
                    <a:lnTo>
                      <a:pt x="832" y="103"/>
                    </a:lnTo>
                    <a:lnTo>
                      <a:pt x="826" y="86"/>
                    </a:lnTo>
                    <a:lnTo>
                      <a:pt x="823" y="69"/>
                    </a:lnTo>
                    <a:lnTo>
                      <a:pt x="826" y="51"/>
                    </a:lnTo>
                    <a:lnTo>
                      <a:pt x="832" y="35"/>
                    </a:lnTo>
                    <a:lnTo>
                      <a:pt x="843" y="20"/>
                    </a:lnTo>
                    <a:lnTo>
                      <a:pt x="858" y="9"/>
                    </a:lnTo>
                    <a:lnTo>
                      <a:pt x="875" y="2"/>
                    </a:lnTo>
                    <a:lnTo>
                      <a:pt x="89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104" name="Freeform 85">
                <a:extLst>
                  <a:ext uri="{FF2B5EF4-FFF2-40B4-BE49-F238E27FC236}">
                    <a16:creationId xmlns:a16="http://schemas.microsoft.com/office/drawing/2014/main" id="{D9CDA817-CF49-41E6-BF5D-53096B3D25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7827" y="4760168"/>
                <a:ext cx="217488" cy="107950"/>
              </a:xfrm>
              <a:custGeom>
                <a:avLst/>
                <a:gdLst>
                  <a:gd name="T0" fmla="*/ 187 w 2469"/>
                  <a:gd name="T1" fmla="*/ 690 h 1238"/>
                  <a:gd name="T2" fmla="*/ 157 w 2469"/>
                  <a:gd name="T3" fmla="*/ 708 h 1238"/>
                  <a:gd name="T4" fmla="*/ 139 w 2469"/>
                  <a:gd name="T5" fmla="*/ 738 h 1238"/>
                  <a:gd name="T6" fmla="*/ 137 w 2469"/>
                  <a:gd name="T7" fmla="*/ 1031 h 1238"/>
                  <a:gd name="T8" fmla="*/ 146 w 2469"/>
                  <a:gd name="T9" fmla="*/ 1066 h 1238"/>
                  <a:gd name="T10" fmla="*/ 171 w 2469"/>
                  <a:gd name="T11" fmla="*/ 1090 h 1238"/>
                  <a:gd name="T12" fmla="*/ 206 w 2469"/>
                  <a:gd name="T13" fmla="*/ 1100 h 1238"/>
                  <a:gd name="T14" fmla="*/ 2281 w 2469"/>
                  <a:gd name="T15" fmla="*/ 1097 h 1238"/>
                  <a:gd name="T16" fmla="*/ 2311 w 2469"/>
                  <a:gd name="T17" fmla="*/ 1080 h 1238"/>
                  <a:gd name="T18" fmla="*/ 2329 w 2469"/>
                  <a:gd name="T19" fmla="*/ 1050 h 1238"/>
                  <a:gd name="T20" fmla="*/ 2332 w 2469"/>
                  <a:gd name="T21" fmla="*/ 756 h 1238"/>
                  <a:gd name="T22" fmla="*/ 2322 w 2469"/>
                  <a:gd name="T23" fmla="*/ 722 h 1238"/>
                  <a:gd name="T24" fmla="*/ 2298 w 2469"/>
                  <a:gd name="T25" fmla="*/ 697 h 1238"/>
                  <a:gd name="T26" fmla="*/ 2263 w 2469"/>
                  <a:gd name="T27" fmla="*/ 688 h 1238"/>
                  <a:gd name="T28" fmla="*/ 206 w 2469"/>
                  <a:gd name="T29" fmla="*/ 138 h 1238"/>
                  <a:gd name="T30" fmla="*/ 171 w 2469"/>
                  <a:gd name="T31" fmla="*/ 147 h 1238"/>
                  <a:gd name="T32" fmla="*/ 146 w 2469"/>
                  <a:gd name="T33" fmla="*/ 172 h 1238"/>
                  <a:gd name="T34" fmla="*/ 137 w 2469"/>
                  <a:gd name="T35" fmla="*/ 206 h 1238"/>
                  <a:gd name="T36" fmla="*/ 139 w 2469"/>
                  <a:gd name="T37" fmla="*/ 499 h 1238"/>
                  <a:gd name="T38" fmla="*/ 157 w 2469"/>
                  <a:gd name="T39" fmla="*/ 530 h 1238"/>
                  <a:gd name="T40" fmla="*/ 187 w 2469"/>
                  <a:gd name="T41" fmla="*/ 547 h 1238"/>
                  <a:gd name="T42" fmla="*/ 2263 w 2469"/>
                  <a:gd name="T43" fmla="*/ 550 h 1238"/>
                  <a:gd name="T44" fmla="*/ 2298 w 2469"/>
                  <a:gd name="T45" fmla="*/ 540 h 1238"/>
                  <a:gd name="T46" fmla="*/ 2322 w 2469"/>
                  <a:gd name="T47" fmla="*/ 516 h 1238"/>
                  <a:gd name="T48" fmla="*/ 2332 w 2469"/>
                  <a:gd name="T49" fmla="*/ 481 h 1238"/>
                  <a:gd name="T50" fmla="*/ 2329 w 2469"/>
                  <a:gd name="T51" fmla="*/ 188 h 1238"/>
                  <a:gd name="T52" fmla="*/ 2311 w 2469"/>
                  <a:gd name="T53" fmla="*/ 158 h 1238"/>
                  <a:gd name="T54" fmla="*/ 2281 w 2469"/>
                  <a:gd name="T55" fmla="*/ 140 h 1238"/>
                  <a:gd name="T56" fmla="*/ 206 w 2469"/>
                  <a:gd name="T57" fmla="*/ 138 h 1238"/>
                  <a:gd name="T58" fmla="*/ 2263 w 2469"/>
                  <a:gd name="T59" fmla="*/ 0 h 1238"/>
                  <a:gd name="T60" fmla="*/ 2328 w 2469"/>
                  <a:gd name="T61" fmla="*/ 10 h 1238"/>
                  <a:gd name="T62" fmla="*/ 2384 w 2469"/>
                  <a:gd name="T63" fmla="*/ 39 h 1238"/>
                  <a:gd name="T64" fmla="*/ 2429 w 2469"/>
                  <a:gd name="T65" fmla="*/ 84 h 1238"/>
                  <a:gd name="T66" fmla="*/ 2458 w 2469"/>
                  <a:gd name="T67" fmla="*/ 141 h 1238"/>
                  <a:gd name="T68" fmla="*/ 2469 w 2469"/>
                  <a:gd name="T69" fmla="*/ 206 h 1238"/>
                  <a:gd name="T70" fmla="*/ 2466 w 2469"/>
                  <a:gd name="T71" fmla="*/ 512 h 1238"/>
                  <a:gd name="T72" fmla="*/ 2448 w 2469"/>
                  <a:gd name="T73" fmla="*/ 569 h 1238"/>
                  <a:gd name="T74" fmla="*/ 2415 w 2469"/>
                  <a:gd name="T75" fmla="*/ 619 h 1238"/>
                  <a:gd name="T76" fmla="*/ 2448 w 2469"/>
                  <a:gd name="T77" fmla="*/ 668 h 1238"/>
                  <a:gd name="T78" fmla="*/ 2466 w 2469"/>
                  <a:gd name="T79" fmla="*/ 725 h 1238"/>
                  <a:gd name="T80" fmla="*/ 2469 w 2469"/>
                  <a:gd name="T81" fmla="*/ 1031 h 1238"/>
                  <a:gd name="T82" fmla="*/ 2458 w 2469"/>
                  <a:gd name="T83" fmla="*/ 1096 h 1238"/>
                  <a:gd name="T84" fmla="*/ 2429 w 2469"/>
                  <a:gd name="T85" fmla="*/ 1154 h 1238"/>
                  <a:gd name="T86" fmla="*/ 2384 w 2469"/>
                  <a:gd name="T87" fmla="*/ 1198 h 1238"/>
                  <a:gd name="T88" fmla="*/ 2328 w 2469"/>
                  <a:gd name="T89" fmla="*/ 1227 h 1238"/>
                  <a:gd name="T90" fmla="*/ 2263 w 2469"/>
                  <a:gd name="T91" fmla="*/ 1238 h 1238"/>
                  <a:gd name="T92" fmla="*/ 172 w 2469"/>
                  <a:gd name="T93" fmla="*/ 1235 h 1238"/>
                  <a:gd name="T94" fmla="*/ 111 w 2469"/>
                  <a:gd name="T95" fmla="*/ 1215 h 1238"/>
                  <a:gd name="T96" fmla="*/ 60 w 2469"/>
                  <a:gd name="T97" fmla="*/ 1178 h 1238"/>
                  <a:gd name="T98" fmla="*/ 23 w 2469"/>
                  <a:gd name="T99" fmla="*/ 1127 h 1238"/>
                  <a:gd name="T100" fmla="*/ 3 w 2469"/>
                  <a:gd name="T101" fmla="*/ 1065 h 1238"/>
                  <a:gd name="T102" fmla="*/ 0 w 2469"/>
                  <a:gd name="T103" fmla="*/ 756 h 1238"/>
                  <a:gd name="T104" fmla="*/ 9 w 2469"/>
                  <a:gd name="T105" fmla="*/ 696 h 1238"/>
                  <a:gd name="T106" fmla="*/ 35 w 2469"/>
                  <a:gd name="T107" fmla="*/ 642 h 1238"/>
                  <a:gd name="T108" fmla="*/ 35 w 2469"/>
                  <a:gd name="T109" fmla="*/ 595 h 1238"/>
                  <a:gd name="T110" fmla="*/ 9 w 2469"/>
                  <a:gd name="T111" fmla="*/ 542 h 1238"/>
                  <a:gd name="T112" fmla="*/ 0 w 2469"/>
                  <a:gd name="T113" fmla="*/ 481 h 1238"/>
                  <a:gd name="T114" fmla="*/ 3 w 2469"/>
                  <a:gd name="T115" fmla="*/ 173 h 1238"/>
                  <a:gd name="T116" fmla="*/ 23 w 2469"/>
                  <a:gd name="T117" fmla="*/ 112 h 1238"/>
                  <a:gd name="T118" fmla="*/ 60 w 2469"/>
                  <a:gd name="T119" fmla="*/ 60 h 1238"/>
                  <a:gd name="T120" fmla="*/ 111 w 2469"/>
                  <a:gd name="T121" fmla="*/ 23 h 1238"/>
                  <a:gd name="T122" fmla="*/ 172 w 2469"/>
                  <a:gd name="T123" fmla="*/ 2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69" h="1238">
                    <a:moveTo>
                      <a:pt x="206" y="688"/>
                    </a:moveTo>
                    <a:lnTo>
                      <a:pt x="187" y="690"/>
                    </a:lnTo>
                    <a:lnTo>
                      <a:pt x="171" y="697"/>
                    </a:lnTo>
                    <a:lnTo>
                      <a:pt x="157" y="708"/>
                    </a:lnTo>
                    <a:lnTo>
                      <a:pt x="146" y="722"/>
                    </a:lnTo>
                    <a:lnTo>
                      <a:pt x="139" y="738"/>
                    </a:lnTo>
                    <a:lnTo>
                      <a:pt x="137" y="756"/>
                    </a:lnTo>
                    <a:lnTo>
                      <a:pt x="137" y="1031"/>
                    </a:lnTo>
                    <a:lnTo>
                      <a:pt x="139" y="1050"/>
                    </a:lnTo>
                    <a:lnTo>
                      <a:pt x="146" y="1066"/>
                    </a:lnTo>
                    <a:lnTo>
                      <a:pt x="157" y="1080"/>
                    </a:lnTo>
                    <a:lnTo>
                      <a:pt x="171" y="1090"/>
                    </a:lnTo>
                    <a:lnTo>
                      <a:pt x="187" y="1097"/>
                    </a:lnTo>
                    <a:lnTo>
                      <a:pt x="206" y="1100"/>
                    </a:lnTo>
                    <a:lnTo>
                      <a:pt x="2263" y="1100"/>
                    </a:lnTo>
                    <a:lnTo>
                      <a:pt x="2281" y="1097"/>
                    </a:lnTo>
                    <a:lnTo>
                      <a:pt x="2298" y="1090"/>
                    </a:lnTo>
                    <a:lnTo>
                      <a:pt x="2311" y="1080"/>
                    </a:lnTo>
                    <a:lnTo>
                      <a:pt x="2322" y="1066"/>
                    </a:lnTo>
                    <a:lnTo>
                      <a:pt x="2329" y="1050"/>
                    </a:lnTo>
                    <a:lnTo>
                      <a:pt x="2332" y="1031"/>
                    </a:lnTo>
                    <a:lnTo>
                      <a:pt x="2332" y="756"/>
                    </a:lnTo>
                    <a:lnTo>
                      <a:pt x="2329" y="738"/>
                    </a:lnTo>
                    <a:lnTo>
                      <a:pt x="2322" y="722"/>
                    </a:lnTo>
                    <a:lnTo>
                      <a:pt x="2311" y="708"/>
                    </a:lnTo>
                    <a:lnTo>
                      <a:pt x="2298" y="697"/>
                    </a:lnTo>
                    <a:lnTo>
                      <a:pt x="2281" y="690"/>
                    </a:lnTo>
                    <a:lnTo>
                      <a:pt x="2263" y="688"/>
                    </a:lnTo>
                    <a:lnTo>
                      <a:pt x="206" y="688"/>
                    </a:lnTo>
                    <a:close/>
                    <a:moveTo>
                      <a:pt x="206" y="138"/>
                    </a:moveTo>
                    <a:lnTo>
                      <a:pt x="187" y="140"/>
                    </a:lnTo>
                    <a:lnTo>
                      <a:pt x="171" y="147"/>
                    </a:lnTo>
                    <a:lnTo>
                      <a:pt x="157" y="158"/>
                    </a:lnTo>
                    <a:lnTo>
                      <a:pt x="146" y="172"/>
                    </a:lnTo>
                    <a:lnTo>
                      <a:pt x="139" y="188"/>
                    </a:lnTo>
                    <a:lnTo>
                      <a:pt x="137" y="206"/>
                    </a:lnTo>
                    <a:lnTo>
                      <a:pt x="137" y="481"/>
                    </a:lnTo>
                    <a:lnTo>
                      <a:pt x="139" y="499"/>
                    </a:lnTo>
                    <a:lnTo>
                      <a:pt x="146" y="516"/>
                    </a:lnTo>
                    <a:lnTo>
                      <a:pt x="157" y="530"/>
                    </a:lnTo>
                    <a:lnTo>
                      <a:pt x="171" y="540"/>
                    </a:lnTo>
                    <a:lnTo>
                      <a:pt x="187" y="547"/>
                    </a:lnTo>
                    <a:lnTo>
                      <a:pt x="206" y="550"/>
                    </a:lnTo>
                    <a:lnTo>
                      <a:pt x="2263" y="550"/>
                    </a:lnTo>
                    <a:lnTo>
                      <a:pt x="2281" y="547"/>
                    </a:lnTo>
                    <a:lnTo>
                      <a:pt x="2298" y="540"/>
                    </a:lnTo>
                    <a:lnTo>
                      <a:pt x="2311" y="530"/>
                    </a:lnTo>
                    <a:lnTo>
                      <a:pt x="2322" y="516"/>
                    </a:lnTo>
                    <a:lnTo>
                      <a:pt x="2329" y="499"/>
                    </a:lnTo>
                    <a:lnTo>
                      <a:pt x="2332" y="481"/>
                    </a:lnTo>
                    <a:lnTo>
                      <a:pt x="2332" y="206"/>
                    </a:lnTo>
                    <a:lnTo>
                      <a:pt x="2329" y="188"/>
                    </a:lnTo>
                    <a:lnTo>
                      <a:pt x="2322" y="172"/>
                    </a:lnTo>
                    <a:lnTo>
                      <a:pt x="2311" y="158"/>
                    </a:lnTo>
                    <a:lnTo>
                      <a:pt x="2298" y="147"/>
                    </a:lnTo>
                    <a:lnTo>
                      <a:pt x="2281" y="140"/>
                    </a:lnTo>
                    <a:lnTo>
                      <a:pt x="2263" y="138"/>
                    </a:lnTo>
                    <a:lnTo>
                      <a:pt x="206" y="138"/>
                    </a:lnTo>
                    <a:close/>
                    <a:moveTo>
                      <a:pt x="206" y="0"/>
                    </a:moveTo>
                    <a:lnTo>
                      <a:pt x="2263" y="0"/>
                    </a:lnTo>
                    <a:lnTo>
                      <a:pt x="2296" y="2"/>
                    </a:lnTo>
                    <a:lnTo>
                      <a:pt x="2328" y="10"/>
                    </a:lnTo>
                    <a:lnTo>
                      <a:pt x="2357" y="23"/>
                    </a:lnTo>
                    <a:lnTo>
                      <a:pt x="2384" y="39"/>
                    </a:lnTo>
                    <a:lnTo>
                      <a:pt x="2408" y="60"/>
                    </a:lnTo>
                    <a:lnTo>
                      <a:pt x="2429" y="84"/>
                    </a:lnTo>
                    <a:lnTo>
                      <a:pt x="2446" y="112"/>
                    </a:lnTo>
                    <a:lnTo>
                      <a:pt x="2458" y="141"/>
                    </a:lnTo>
                    <a:lnTo>
                      <a:pt x="2466" y="173"/>
                    </a:lnTo>
                    <a:lnTo>
                      <a:pt x="2469" y="206"/>
                    </a:lnTo>
                    <a:lnTo>
                      <a:pt x="2469" y="481"/>
                    </a:lnTo>
                    <a:lnTo>
                      <a:pt x="2466" y="512"/>
                    </a:lnTo>
                    <a:lnTo>
                      <a:pt x="2459" y="542"/>
                    </a:lnTo>
                    <a:lnTo>
                      <a:pt x="2448" y="569"/>
                    </a:lnTo>
                    <a:lnTo>
                      <a:pt x="2433" y="595"/>
                    </a:lnTo>
                    <a:lnTo>
                      <a:pt x="2415" y="619"/>
                    </a:lnTo>
                    <a:lnTo>
                      <a:pt x="2433" y="642"/>
                    </a:lnTo>
                    <a:lnTo>
                      <a:pt x="2448" y="668"/>
                    </a:lnTo>
                    <a:lnTo>
                      <a:pt x="2459" y="696"/>
                    </a:lnTo>
                    <a:lnTo>
                      <a:pt x="2466" y="725"/>
                    </a:lnTo>
                    <a:lnTo>
                      <a:pt x="2469" y="756"/>
                    </a:lnTo>
                    <a:lnTo>
                      <a:pt x="2469" y="1031"/>
                    </a:lnTo>
                    <a:lnTo>
                      <a:pt x="2466" y="1065"/>
                    </a:lnTo>
                    <a:lnTo>
                      <a:pt x="2458" y="1096"/>
                    </a:lnTo>
                    <a:lnTo>
                      <a:pt x="2446" y="1127"/>
                    </a:lnTo>
                    <a:lnTo>
                      <a:pt x="2429" y="1154"/>
                    </a:lnTo>
                    <a:lnTo>
                      <a:pt x="2408" y="1178"/>
                    </a:lnTo>
                    <a:lnTo>
                      <a:pt x="2384" y="1198"/>
                    </a:lnTo>
                    <a:lnTo>
                      <a:pt x="2357" y="1215"/>
                    </a:lnTo>
                    <a:lnTo>
                      <a:pt x="2328" y="1227"/>
                    </a:lnTo>
                    <a:lnTo>
                      <a:pt x="2296" y="1235"/>
                    </a:lnTo>
                    <a:lnTo>
                      <a:pt x="2263" y="1238"/>
                    </a:lnTo>
                    <a:lnTo>
                      <a:pt x="206" y="1238"/>
                    </a:lnTo>
                    <a:lnTo>
                      <a:pt x="172" y="1235"/>
                    </a:lnTo>
                    <a:lnTo>
                      <a:pt x="141" y="1227"/>
                    </a:lnTo>
                    <a:lnTo>
                      <a:pt x="111" y="1215"/>
                    </a:lnTo>
                    <a:lnTo>
                      <a:pt x="84" y="1198"/>
                    </a:lnTo>
                    <a:lnTo>
                      <a:pt x="60" y="1178"/>
                    </a:lnTo>
                    <a:lnTo>
                      <a:pt x="40" y="1154"/>
                    </a:lnTo>
                    <a:lnTo>
                      <a:pt x="23" y="1127"/>
                    </a:lnTo>
                    <a:lnTo>
                      <a:pt x="11" y="1096"/>
                    </a:lnTo>
                    <a:lnTo>
                      <a:pt x="3" y="1065"/>
                    </a:lnTo>
                    <a:lnTo>
                      <a:pt x="0" y="1031"/>
                    </a:lnTo>
                    <a:lnTo>
                      <a:pt x="0" y="756"/>
                    </a:lnTo>
                    <a:lnTo>
                      <a:pt x="2" y="725"/>
                    </a:lnTo>
                    <a:lnTo>
                      <a:pt x="9" y="696"/>
                    </a:lnTo>
                    <a:lnTo>
                      <a:pt x="20" y="668"/>
                    </a:lnTo>
                    <a:lnTo>
                      <a:pt x="35" y="642"/>
                    </a:lnTo>
                    <a:lnTo>
                      <a:pt x="53" y="619"/>
                    </a:lnTo>
                    <a:lnTo>
                      <a:pt x="35" y="595"/>
                    </a:lnTo>
                    <a:lnTo>
                      <a:pt x="20" y="569"/>
                    </a:lnTo>
                    <a:lnTo>
                      <a:pt x="9" y="542"/>
                    </a:lnTo>
                    <a:lnTo>
                      <a:pt x="2" y="512"/>
                    </a:lnTo>
                    <a:lnTo>
                      <a:pt x="0" y="481"/>
                    </a:lnTo>
                    <a:lnTo>
                      <a:pt x="0" y="206"/>
                    </a:lnTo>
                    <a:lnTo>
                      <a:pt x="3" y="173"/>
                    </a:lnTo>
                    <a:lnTo>
                      <a:pt x="11" y="141"/>
                    </a:lnTo>
                    <a:lnTo>
                      <a:pt x="23" y="112"/>
                    </a:lnTo>
                    <a:lnTo>
                      <a:pt x="40" y="84"/>
                    </a:lnTo>
                    <a:lnTo>
                      <a:pt x="60" y="60"/>
                    </a:lnTo>
                    <a:lnTo>
                      <a:pt x="84" y="39"/>
                    </a:lnTo>
                    <a:lnTo>
                      <a:pt x="111" y="23"/>
                    </a:lnTo>
                    <a:lnTo>
                      <a:pt x="141" y="10"/>
                    </a:lnTo>
                    <a:lnTo>
                      <a:pt x="172" y="2"/>
                    </a:lnTo>
                    <a:lnTo>
                      <a:pt x="2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105" name="Freeform 86">
                <a:extLst>
                  <a:ext uri="{FF2B5EF4-FFF2-40B4-BE49-F238E27FC236}">
                    <a16:creationId xmlns:a16="http://schemas.microsoft.com/office/drawing/2014/main" id="{BF727C56-1CF6-49C3-AF72-F1AE91569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8015" y="4723655"/>
                <a:ext cx="47625" cy="109538"/>
              </a:xfrm>
              <a:custGeom>
                <a:avLst/>
                <a:gdLst>
                  <a:gd name="T0" fmla="*/ 498 w 549"/>
                  <a:gd name="T1" fmla="*/ 3 h 1239"/>
                  <a:gd name="T2" fmla="*/ 529 w 549"/>
                  <a:gd name="T3" fmla="*/ 22 h 1239"/>
                  <a:gd name="T4" fmla="*/ 546 w 549"/>
                  <a:gd name="T5" fmla="*/ 52 h 1239"/>
                  <a:gd name="T6" fmla="*/ 549 w 549"/>
                  <a:gd name="T7" fmla="*/ 895 h 1239"/>
                  <a:gd name="T8" fmla="*/ 538 w 549"/>
                  <a:gd name="T9" fmla="*/ 960 h 1239"/>
                  <a:gd name="T10" fmla="*/ 509 w 549"/>
                  <a:gd name="T11" fmla="*/ 1017 h 1239"/>
                  <a:gd name="T12" fmla="*/ 464 w 549"/>
                  <a:gd name="T13" fmla="*/ 1062 h 1239"/>
                  <a:gd name="T14" fmla="*/ 408 w 549"/>
                  <a:gd name="T15" fmla="*/ 1091 h 1239"/>
                  <a:gd name="T16" fmla="*/ 343 w 549"/>
                  <a:gd name="T17" fmla="*/ 1102 h 1239"/>
                  <a:gd name="T18" fmla="*/ 255 w 549"/>
                  <a:gd name="T19" fmla="*/ 1122 h 1239"/>
                  <a:gd name="T20" fmla="*/ 272 w 549"/>
                  <a:gd name="T21" fmla="*/ 1153 h 1239"/>
                  <a:gd name="T22" fmla="*/ 272 w 549"/>
                  <a:gd name="T23" fmla="*/ 1188 h 1239"/>
                  <a:gd name="T24" fmla="*/ 255 w 549"/>
                  <a:gd name="T25" fmla="*/ 1219 h 1239"/>
                  <a:gd name="T26" fmla="*/ 224 w 549"/>
                  <a:gd name="T27" fmla="*/ 1237 h 1239"/>
                  <a:gd name="T28" fmla="*/ 189 w 549"/>
                  <a:gd name="T29" fmla="*/ 1237 h 1239"/>
                  <a:gd name="T30" fmla="*/ 158 w 549"/>
                  <a:gd name="T31" fmla="*/ 1219 h 1239"/>
                  <a:gd name="T32" fmla="*/ 19 w 549"/>
                  <a:gd name="T33" fmla="*/ 1082 h 1239"/>
                  <a:gd name="T34" fmla="*/ 2 w 549"/>
                  <a:gd name="T35" fmla="*/ 1053 h 1239"/>
                  <a:gd name="T36" fmla="*/ 0 w 549"/>
                  <a:gd name="T37" fmla="*/ 1032 h 1239"/>
                  <a:gd name="T38" fmla="*/ 3 w 549"/>
                  <a:gd name="T39" fmla="*/ 1012 h 1239"/>
                  <a:gd name="T40" fmla="*/ 16 w 549"/>
                  <a:gd name="T41" fmla="*/ 988 h 1239"/>
                  <a:gd name="T42" fmla="*/ 158 w 549"/>
                  <a:gd name="T43" fmla="*/ 847 h 1239"/>
                  <a:gd name="T44" fmla="*/ 189 w 549"/>
                  <a:gd name="T45" fmla="*/ 830 h 1239"/>
                  <a:gd name="T46" fmla="*/ 223 w 549"/>
                  <a:gd name="T47" fmla="*/ 830 h 1239"/>
                  <a:gd name="T48" fmla="*/ 254 w 549"/>
                  <a:gd name="T49" fmla="*/ 847 h 1239"/>
                  <a:gd name="T50" fmla="*/ 272 w 549"/>
                  <a:gd name="T51" fmla="*/ 878 h 1239"/>
                  <a:gd name="T52" fmla="*/ 272 w 549"/>
                  <a:gd name="T53" fmla="*/ 913 h 1239"/>
                  <a:gd name="T54" fmla="*/ 254 w 549"/>
                  <a:gd name="T55" fmla="*/ 944 h 1239"/>
                  <a:gd name="T56" fmla="*/ 343 w 549"/>
                  <a:gd name="T57" fmla="*/ 964 h 1239"/>
                  <a:gd name="T58" fmla="*/ 378 w 549"/>
                  <a:gd name="T59" fmla="*/ 954 h 1239"/>
                  <a:gd name="T60" fmla="*/ 402 w 549"/>
                  <a:gd name="T61" fmla="*/ 930 h 1239"/>
                  <a:gd name="T62" fmla="*/ 412 w 549"/>
                  <a:gd name="T63" fmla="*/ 895 h 1239"/>
                  <a:gd name="T64" fmla="*/ 414 w 549"/>
                  <a:gd name="T65" fmla="*/ 52 h 1239"/>
                  <a:gd name="T66" fmla="*/ 432 w 549"/>
                  <a:gd name="T67" fmla="*/ 22 h 1239"/>
                  <a:gd name="T68" fmla="*/ 462 w 549"/>
                  <a:gd name="T69" fmla="*/ 3 h 1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49" h="1239">
                    <a:moveTo>
                      <a:pt x="480" y="0"/>
                    </a:moveTo>
                    <a:lnTo>
                      <a:pt x="498" y="3"/>
                    </a:lnTo>
                    <a:lnTo>
                      <a:pt x="515" y="11"/>
                    </a:lnTo>
                    <a:lnTo>
                      <a:pt x="529" y="22"/>
                    </a:lnTo>
                    <a:lnTo>
                      <a:pt x="539" y="35"/>
                    </a:lnTo>
                    <a:lnTo>
                      <a:pt x="546" y="52"/>
                    </a:lnTo>
                    <a:lnTo>
                      <a:pt x="549" y="70"/>
                    </a:lnTo>
                    <a:lnTo>
                      <a:pt x="549" y="895"/>
                    </a:lnTo>
                    <a:lnTo>
                      <a:pt x="546" y="928"/>
                    </a:lnTo>
                    <a:lnTo>
                      <a:pt x="538" y="960"/>
                    </a:lnTo>
                    <a:lnTo>
                      <a:pt x="526" y="990"/>
                    </a:lnTo>
                    <a:lnTo>
                      <a:pt x="509" y="1017"/>
                    </a:lnTo>
                    <a:lnTo>
                      <a:pt x="488" y="1041"/>
                    </a:lnTo>
                    <a:lnTo>
                      <a:pt x="464" y="1062"/>
                    </a:lnTo>
                    <a:lnTo>
                      <a:pt x="438" y="1079"/>
                    </a:lnTo>
                    <a:lnTo>
                      <a:pt x="408" y="1091"/>
                    </a:lnTo>
                    <a:lnTo>
                      <a:pt x="376" y="1099"/>
                    </a:lnTo>
                    <a:lnTo>
                      <a:pt x="343" y="1102"/>
                    </a:lnTo>
                    <a:lnTo>
                      <a:pt x="235" y="1102"/>
                    </a:lnTo>
                    <a:lnTo>
                      <a:pt x="255" y="1122"/>
                    </a:lnTo>
                    <a:lnTo>
                      <a:pt x="266" y="1136"/>
                    </a:lnTo>
                    <a:lnTo>
                      <a:pt x="272" y="1153"/>
                    </a:lnTo>
                    <a:lnTo>
                      <a:pt x="275" y="1170"/>
                    </a:lnTo>
                    <a:lnTo>
                      <a:pt x="272" y="1188"/>
                    </a:lnTo>
                    <a:lnTo>
                      <a:pt x="266" y="1204"/>
                    </a:lnTo>
                    <a:lnTo>
                      <a:pt x="255" y="1219"/>
                    </a:lnTo>
                    <a:lnTo>
                      <a:pt x="240" y="1230"/>
                    </a:lnTo>
                    <a:lnTo>
                      <a:pt x="224" y="1237"/>
                    </a:lnTo>
                    <a:lnTo>
                      <a:pt x="206" y="1239"/>
                    </a:lnTo>
                    <a:lnTo>
                      <a:pt x="189" y="1237"/>
                    </a:lnTo>
                    <a:lnTo>
                      <a:pt x="172" y="1230"/>
                    </a:lnTo>
                    <a:lnTo>
                      <a:pt x="158" y="1219"/>
                    </a:lnTo>
                    <a:lnTo>
                      <a:pt x="19" y="1082"/>
                    </a:lnTo>
                    <a:lnTo>
                      <a:pt x="19" y="1082"/>
                    </a:lnTo>
                    <a:lnTo>
                      <a:pt x="9" y="1068"/>
                    </a:lnTo>
                    <a:lnTo>
                      <a:pt x="2" y="1053"/>
                    </a:lnTo>
                    <a:lnTo>
                      <a:pt x="0" y="1038"/>
                    </a:lnTo>
                    <a:lnTo>
                      <a:pt x="0" y="1032"/>
                    </a:lnTo>
                    <a:lnTo>
                      <a:pt x="0" y="1026"/>
                    </a:lnTo>
                    <a:lnTo>
                      <a:pt x="3" y="1012"/>
                    </a:lnTo>
                    <a:lnTo>
                      <a:pt x="8" y="1000"/>
                    </a:lnTo>
                    <a:lnTo>
                      <a:pt x="16" y="988"/>
                    </a:lnTo>
                    <a:lnTo>
                      <a:pt x="20" y="984"/>
                    </a:lnTo>
                    <a:lnTo>
                      <a:pt x="158" y="847"/>
                    </a:lnTo>
                    <a:lnTo>
                      <a:pt x="172" y="836"/>
                    </a:lnTo>
                    <a:lnTo>
                      <a:pt x="189" y="830"/>
                    </a:lnTo>
                    <a:lnTo>
                      <a:pt x="206" y="827"/>
                    </a:lnTo>
                    <a:lnTo>
                      <a:pt x="223" y="830"/>
                    </a:lnTo>
                    <a:lnTo>
                      <a:pt x="240" y="836"/>
                    </a:lnTo>
                    <a:lnTo>
                      <a:pt x="254" y="847"/>
                    </a:lnTo>
                    <a:lnTo>
                      <a:pt x="266" y="862"/>
                    </a:lnTo>
                    <a:lnTo>
                      <a:pt x="272" y="878"/>
                    </a:lnTo>
                    <a:lnTo>
                      <a:pt x="274" y="896"/>
                    </a:lnTo>
                    <a:lnTo>
                      <a:pt x="272" y="913"/>
                    </a:lnTo>
                    <a:lnTo>
                      <a:pt x="266" y="930"/>
                    </a:lnTo>
                    <a:lnTo>
                      <a:pt x="254" y="944"/>
                    </a:lnTo>
                    <a:lnTo>
                      <a:pt x="235" y="964"/>
                    </a:lnTo>
                    <a:lnTo>
                      <a:pt x="343" y="964"/>
                    </a:lnTo>
                    <a:lnTo>
                      <a:pt x="361" y="961"/>
                    </a:lnTo>
                    <a:lnTo>
                      <a:pt x="378" y="954"/>
                    </a:lnTo>
                    <a:lnTo>
                      <a:pt x="392" y="944"/>
                    </a:lnTo>
                    <a:lnTo>
                      <a:pt x="402" y="930"/>
                    </a:lnTo>
                    <a:lnTo>
                      <a:pt x="409" y="913"/>
                    </a:lnTo>
                    <a:lnTo>
                      <a:pt x="412" y="895"/>
                    </a:lnTo>
                    <a:lnTo>
                      <a:pt x="412" y="70"/>
                    </a:lnTo>
                    <a:lnTo>
                      <a:pt x="414" y="52"/>
                    </a:lnTo>
                    <a:lnTo>
                      <a:pt x="421" y="35"/>
                    </a:lnTo>
                    <a:lnTo>
                      <a:pt x="432" y="22"/>
                    </a:lnTo>
                    <a:lnTo>
                      <a:pt x="446" y="11"/>
                    </a:lnTo>
                    <a:lnTo>
                      <a:pt x="462" y="3"/>
                    </a:lnTo>
                    <a:lnTo>
                      <a:pt x="4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106" name="Freeform 87">
                <a:extLst>
                  <a:ext uri="{FF2B5EF4-FFF2-40B4-BE49-F238E27FC236}">
                    <a16:creationId xmlns:a16="http://schemas.microsoft.com/office/drawing/2014/main" id="{039B4B82-D8A3-49B1-8126-8173E6E2C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177" y="4783980"/>
                <a:ext cx="60325" cy="12700"/>
              </a:xfrm>
              <a:custGeom>
                <a:avLst/>
                <a:gdLst>
                  <a:gd name="T0" fmla="*/ 69 w 687"/>
                  <a:gd name="T1" fmla="*/ 0 h 138"/>
                  <a:gd name="T2" fmla="*/ 618 w 687"/>
                  <a:gd name="T3" fmla="*/ 0 h 138"/>
                  <a:gd name="T4" fmla="*/ 636 w 687"/>
                  <a:gd name="T5" fmla="*/ 2 h 138"/>
                  <a:gd name="T6" fmla="*/ 653 w 687"/>
                  <a:gd name="T7" fmla="*/ 9 h 138"/>
                  <a:gd name="T8" fmla="*/ 666 w 687"/>
                  <a:gd name="T9" fmla="*/ 20 h 138"/>
                  <a:gd name="T10" fmla="*/ 677 w 687"/>
                  <a:gd name="T11" fmla="*/ 34 h 138"/>
                  <a:gd name="T12" fmla="*/ 684 w 687"/>
                  <a:gd name="T13" fmla="*/ 50 h 138"/>
                  <a:gd name="T14" fmla="*/ 687 w 687"/>
                  <a:gd name="T15" fmla="*/ 68 h 138"/>
                  <a:gd name="T16" fmla="*/ 684 w 687"/>
                  <a:gd name="T17" fmla="*/ 87 h 138"/>
                  <a:gd name="T18" fmla="*/ 677 w 687"/>
                  <a:gd name="T19" fmla="*/ 104 h 138"/>
                  <a:gd name="T20" fmla="*/ 666 w 687"/>
                  <a:gd name="T21" fmla="*/ 118 h 138"/>
                  <a:gd name="T22" fmla="*/ 653 w 687"/>
                  <a:gd name="T23" fmla="*/ 128 h 138"/>
                  <a:gd name="T24" fmla="*/ 636 w 687"/>
                  <a:gd name="T25" fmla="*/ 135 h 138"/>
                  <a:gd name="T26" fmla="*/ 618 w 687"/>
                  <a:gd name="T27" fmla="*/ 138 h 138"/>
                  <a:gd name="T28" fmla="*/ 69 w 687"/>
                  <a:gd name="T29" fmla="*/ 138 h 138"/>
                  <a:gd name="T30" fmla="*/ 51 w 687"/>
                  <a:gd name="T31" fmla="*/ 135 h 138"/>
                  <a:gd name="T32" fmla="*/ 34 w 687"/>
                  <a:gd name="T33" fmla="*/ 128 h 138"/>
                  <a:gd name="T34" fmla="*/ 20 w 687"/>
                  <a:gd name="T35" fmla="*/ 118 h 138"/>
                  <a:gd name="T36" fmla="*/ 10 w 687"/>
                  <a:gd name="T37" fmla="*/ 104 h 138"/>
                  <a:gd name="T38" fmla="*/ 3 w 687"/>
                  <a:gd name="T39" fmla="*/ 87 h 138"/>
                  <a:gd name="T40" fmla="*/ 0 w 687"/>
                  <a:gd name="T41" fmla="*/ 68 h 138"/>
                  <a:gd name="T42" fmla="*/ 3 w 687"/>
                  <a:gd name="T43" fmla="*/ 50 h 138"/>
                  <a:gd name="T44" fmla="*/ 10 w 687"/>
                  <a:gd name="T45" fmla="*/ 34 h 138"/>
                  <a:gd name="T46" fmla="*/ 20 w 687"/>
                  <a:gd name="T47" fmla="*/ 20 h 138"/>
                  <a:gd name="T48" fmla="*/ 34 w 687"/>
                  <a:gd name="T49" fmla="*/ 9 h 138"/>
                  <a:gd name="T50" fmla="*/ 51 w 687"/>
                  <a:gd name="T51" fmla="*/ 2 h 138"/>
                  <a:gd name="T52" fmla="*/ 69 w 687"/>
                  <a:gd name="T5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87" h="138">
                    <a:moveTo>
                      <a:pt x="69" y="0"/>
                    </a:moveTo>
                    <a:lnTo>
                      <a:pt x="618" y="0"/>
                    </a:lnTo>
                    <a:lnTo>
                      <a:pt x="636" y="2"/>
                    </a:lnTo>
                    <a:lnTo>
                      <a:pt x="653" y="9"/>
                    </a:lnTo>
                    <a:lnTo>
                      <a:pt x="666" y="20"/>
                    </a:lnTo>
                    <a:lnTo>
                      <a:pt x="677" y="34"/>
                    </a:lnTo>
                    <a:lnTo>
                      <a:pt x="684" y="50"/>
                    </a:lnTo>
                    <a:lnTo>
                      <a:pt x="687" y="68"/>
                    </a:lnTo>
                    <a:lnTo>
                      <a:pt x="684" y="87"/>
                    </a:lnTo>
                    <a:lnTo>
                      <a:pt x="677" y="104"/>
                    </a:lnTo>
                    <a:lnTo>
                      <a:pt x="666" y="118"/>
                    </a:lnTo>
                    <a:lnTo>
                      <a:pt x="653" y="128"/>
                    </a:lnTo>
                    <a:lnTo>
                      <a:pt x="636" y="135"/>
                    </a:lnTo>
                    <a:lnTo>
                      <a:pt x="618" y="138"/>
                    </a:lnTo>
                    <a:lnTo>
                      <a:pt x="69" y="138"/>
                    </a:lnTo>
                    <a:lnTo>
                      <a:pt x="51" y="135"/>
                    </a:lnTo>
                    <a:lnTo>
                      <a:pt x="34" y="128"/>
                    </a:lnTo>
                    <a:lnTo>
                      <a:pt x="20" y="118"/>
                    </a:lnTo>
                    <a:lnTo>
                      <a:pt x="10" y="104"/>
                    </a:lnTo>
                    <a:lnTo>
                      <a:pt x="3" y="87"/>
                    </a:lnTo>
                    <a:lnTo>
                      <a:pt x="0" y="68"/>
                    </a:lnTo>
                    <a:lnTo>
                      <a:pt x="3" y="50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9"/>
                    </a:lnTo>
                    <a:lnTo>
                      <a:pt x="51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  <p:sp>
            <p:nvSpPr>
              <p:cNvPr id="107" name="Freeform 88">
                <a:extLst>
                  <a:ext uri="{FF2B5EF4-FFF2-40B4-BE49-F238E27FC236}">
                    <a16:creationId xmlns:a16="http://schemas.microsoft.com/office/drawing/2014/main" id="{1C9960B6-82D8-4617-9A08-C30614830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640" y="4783980"/>
                <a:ext cx="12700" cy="12700"/>
              </a:xfrm>
              <a:custGeom>
                <a:avLst/>
                <a:gdLst>
                  <a:gd name="T0" fmla="*/ 69 w 137"/>
                  <a:gd name="T1" fmla="*/ 0 h 138"/>
                  <a:gd name="T2" fmla="*/ 87 w 137"/>
                  <a:gd name="T3" fmla="*/ 2 h 138"/>
                  <a:gd name="T4" fmla="*/ 103 w 137"/>
                  <a:gd name="T5" fmla="*/ 9 h 138"/>
                  <a:gd name="T6" fmla="*/ 117 w 137"/>
                  <a:gd name="T7" fmla="*/ 20 h 138"/>
                  <a:gd name="T8" fmla="*/ 128 w 137"/>
                  <a:gd name="T9" fmla="*/ 34 h 138"/>
                  <a:gd name="T10" fmla="*/ 135 w 137"/>
                  <a:gd name="T11" fmla="*/ 50 h 138"/>
                  <a:gd name="T12" fmla="*/ 137 w 137"/>
                  <a:gd name="T13" fmla="*/ 68 h 138"/>
                  <a:gd name="T14" fmla="*/ 135 w 137"/>
                  <a:gd name="T15" fmla="*/ 87 h 138"/>
                  <a:gd name="T16" fmla="*/ 128 w 137"/>
                  <a:gd name="T17" fmla="*/ 104 h 138"/>
                  <a:gd name="T18" fmla="*/ 117 w 137"/>
                  <a:gd name="T19" fmla="*/ 118 h 138"/>
                  <a:gd name="T20" fmla="*/ 103 w 137"/>
                  <a:gd name="T21" fmla="*/ 128 h 138"/>
                  <a:gd name="T22" fmla="*/ 87 w 137"/>
                  <a:gd name="T23" fmla="*/ 135 h 138"/>
                  <a:gd name="T24" fmla="*/ 69 w 137"/>
                  <a:gd name="T25" fmla="*/ 138 h 138"/>
                  <a:gd name="T26" fmla="*/ 50 w 137"/>
                  <a:gd name="T27" fmla="*/ 135 h 138"/>
                  <a:gd name="T28" fmla="*/ 34 w 137"/>
                  <a:gd name="T29" fmla="*/ 128 h 138"/>
                  <a:gd name="T30" fmla="*/ 20 w 137"/>
                  <a:gd name="T31" fmla="*/ 118 h 138"/>
                  <a:gd name="T32" fmla="*/ 9 w 137"/>
                  <a:gd name="T33" fmla="*/ 104 h 138"/>
                  <a:gd name="T34" fmla="*/ 3 w 137"/>
                  <a:gd name="T35" fmla="*/ 87 h 138"/>
                  <a:gd name="T36" fmla="*/ 0 w 137"/>
                  <a:gd name="T37" fmla="*/ 68 h 138"/>
                  <a:gd name="T38" fmla="*/ 3 w 137"/>
                  <a:gd name="T39" fmla="*/ 50 h 138"/>
                  <a:gd name="T40" fmla="*/ 9 w 137"/>
                  <a:gd name="T41" fmla="*/ 34 h 138"/>
                  <a:gd name="T42" fmla="*/ 20 w 137"/>
                  <a:gd name="T43" fmla="*/ 20 h 138"/>
                  <a:gd name="T44" fmla="*/ 34 w 137"/>
                  <a:gd name="T45" fmla="*/ 9 h 138"/>
                  <a:gd name="T46" fmla="*/ 50 w 137"/>
                  <a:gd name="T47" fmla="*/ 2 h 138"/>
                  <a:gd name="T48" fmla="*/ 69 w 137"/>
                  <a:gd name="T4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7" h="138">
                    <a:moveTo>
                      <a:pt x="69" y="0"/>
                    </a:moveTo>
                    <a:lnTo>
                      <a:pt x="87" y="2"/>
                    </a:lnTo>
                    <a:lnTo>
                      <a:pt x="103" y="9"/>
                    </a:lnTo>
                    <a:lnTo>
                      <a:pt x="117" y="20"/>
                    </a:lnTo>
                    <a:lnTo>
                      <a:pt x="128" y="34"/>
                    </a:lnTo>
                    <a:lnTo>
                      <a:pt x="135" y="50"/>
                    </a:lnTo>
                    <a:lnTo>
                      <a:pt x="137" y="68"/>
                    </a:lnTo>
                    <a:lnTo>
                      <a:pt x="135" y="87"/>
                    </a:lnTo>
                    <a:lnTo>
                      <a:pt x="128" y="104"/>
                    </a:lnTo>
                    <a:lnTo>
                      <a:pt x="117" y="118"/>
                    </a:lnTo>
                    <a:lnTo>
                      <a:pt x="103" y="128"/>
                    </a:lnTo>
                    <a:lnTo>
                      <a:pt x="87" y="135"/>
                    </a:lnTo>
                    <a:lnTo>
                      <a:pt x="69" y="138"/>
                    </a:lnTo>
                    <a:lnTo>
                      <a:pt x="50" y="135"/>
                    </a:lnTo>
                    <a:lnTo>
                      <a:pt x="34" y="128"/>
                    </a:lnTo>
                    <a:lnTo>
                      <a:pt x="20" y="118"/>
                    </a:lnTo>
                    <a:lnTo>
                      <a:pt x="9" y="104"/>
                    </a:lnTo>
                    <a:lnTo>
                      <a:pt x="3" y="87"/>
                    </a:lnTo>
                    <a:lnTo>
                      <a:pt x="0" y="68"/>
                    </a:lnTo>
                    <a:lnTo>
                      <a:pt x="3" y="50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4" y="9"/>
                    </a:lnTo>
                    <a:lnTo>
                      <a:pt x="50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13"/>
              </a:p>
            </p:txBody>
          </p:sp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9631DAD2-4A1F-4BBC-BB1A-18686CEAE2AB}"/>
              </a:ext>
            </a:extLst>
          </p:cNvPr>
          <p:cNvSpPr txBox="1"/>
          <p:nvPr/>
        </p:nvSpPr>
        <p:spPr>
          <a:xfrm>
            <a:off x="2469874" y="488545"/>
            <a:ext cx="42806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solidFill>
                  <a:schemeClr val="accent1"/>
                </a:solidFill>
                <a:latin typeface="Montserrat Black" panose="00000A00000000000000" pitchFamily="50" charset="0"/>
                <a:ea typeface="Roboto" panose="02000000000000000000" pitchFamily="2" charset="0"/>
              </a:rPr>
              <a:t>OUR</a:t>
            </a:r>
            <a:r>
              <a:rPr lang="id-ID" sz="2700" b="1" dirty="0">
                <a:solidFill>
                  <a:schemeClr val="accent1"/>
                </a:solidFill>
                <a:latin typeface="Montserrat Black" panose="00000A00000000000000" pitchFamily="50" charset="0"/>
                <a:ea typeface="Roboto" panose="02000000000000000000" pitchFamily="2" charset="0"/>
              </a:rPr>
              <a:t> </a:t>
            </a:r>
            <a:r>
              <a:rPr lang="en-GB" sz="2700" b="1" dirty="0">
                <a:latin typeface="Montserrat Light" panose="00000400000000000000" pitchFamily="50" charset="0"/>
                <a:ea typeface="Roboto" panose="02000000000000000000" pitchFamily="2" charset="0"/>
              </a:rPr>
              <a:t>METHODOLOGY</a:t>
            </a:r>
            <a:endParaRPr lang="id-ID" sz="2700" b="1" dirty="0">
              <a:latin typeface="Montserrat Light" panose="00000400000000000000" pitchFamily="50" charset="0"/>
              <a:ea typeface="Roboto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9634" y="2167352"/>
            <a:ext cx="139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FF0000"/>
                </a:solidFill>
                <a:latin typeface="Montserrat Black" panose="00000A00000000000000" pitchFamily="50" charset="0"/>
                <a:ea typeface="Roboto" panose="02000000000000000000" pitchFamily="2" charset="0"/>
              </a:rPr>
              <a:t>3</a:t>
            </a:r>
            <a:endParaRPr lang="en-US" sz="2700" b="1" dirty="0">
              <a:solidFill>
                <a:srgbClr val="FF0000"/>
              </a:solidFill>
              <a:latin typeface="Montserrat Black" panose="00000A00000000000000" pitchFamily="50" charset="0"/>
              <a:ea typeface="Roboto" panose="02000000000000000000" pitchFamily="2" charset="0"/>
            </a:endParaRPr>
          </a:p>
          <a:p>
            <a:pPr algn="ctr"/>
            <a:r>
              <a:rPr lang="en-US" sz="2700" b="1" dirty="0">
                <a:solidFill>
                  <a:srgbClr val="FF0000"/>
                </a:solidFill>
                <a:latin typeface="Montserrat Black" panose="00000A00000000000000" pitchFamily="50" charset="0"/>
                <a:ea typeface="Roboto" panose="02000000000000000000" pitchFamily="2" charset="0"/>
              </a:rPr>
              <a:t>Days</a:t>
            </a:r>
            <a:endParaRPr lang="en-US" sz="2700" b="1" dirty="0">
              <a:solidFill>
                <a:srgbClr val="FF0000"/>
              </a:solidFill>
              <a:latin typeface="Montserrat Black" panose="00000A00000000000000" pitchFamily="50" charset="0"/>
              <a:ea typeface="Roboto" panose="02000000000000000000" pitchFamily="2" charset="0"/>
            </a:endParaRPr>
          </a:p>
        </p:txBody>
      </p:sp>
      <p:pic>
        <p:nvPicPr>
          <p:cNvPr id="110" name="Picture 109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655" y="4585266"/>
            <a:ext cx="1310137" cy="532243"/>
          </a:xfrm>
          <a:prstGeom prst="rect">
            <a:avLst/>
          </a:prstGeom>
        </p:spPr>
      </p:pic>
      <p:pic>
        <p:nvPicPr>
          <p:cNvPr id="12" name="Picture 11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50" y="4300406"/>
            <a:ext cx="495999" cy="495999"/>
          </a:xfrm>
          <a:prstGeom prst="rect">
            <a:avLst/>
          </a:prstGeom>
        </p:spPr>
      </p:pic>
      <p:sp>
        <p:nvSpPr>
          <p:cNvPr id="111" name="TextBox 52"/>
          <p:cNvSpPr txBox="1">
            <a:spLocks noChangeArrowheads="1"/>
          </p:cNvSpPr>
          <p:nvPr/>
        </p:nvSpPr>
        <p:spPr bwMode="auto">
          <a:xfrm>
            <a:off x="789826" y="4426053"/>
            <a:ext cx="2448272" cy="24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1pPr>
            <a:lvl2pPr marL="742950" indent="-285750"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2pPr>
            <a:lvl3pPr marL="1143000" indent="-228600"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3pPr>
            <a:lvl4pPr marL="1600200" indent="-228600"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4pPr>
            <a:lvl5pPr marL="2057400" indent="-228600"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5pPr>
            <a:lvl6pPr marL="2514600" indent="-228600" defTabSz="2438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6pPr>
            <a:lvl7pPr marL="2971800" indent="-228600" defTabSz="2438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7pPr>
            <a:lvl8pPr marL="3429000" indent="-228600" defTabSz="2438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8pPr>
            <a:lvl9pPr marL="3886200" indent="-228600" defTabSz="2438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1200" dirty="0" smtClean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Data Importation Template</a:t>
            </a:r>
            <a:endParaRPr lang="en-US" sz="1200" dirty="0">
              <a:latin typeface="Montserrat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TextBox 52"/>
          <p:cNvSpPr txBox="1">
            <a:spLocks noChangeArrowheads="1"/>
          </p:cNvSpPr>
          <p:nvPr/>
        </p:nvSpPr>
        <p:spPr bwMode="auto">
          <a:xfrm>
            <a:off x="470210" y="3757772"/>
            <a:ext cx="2448272" cy="24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1pPr>
            <a:lvl2pPr marL="742950" indent="-285750"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2pPr>
            <a:lvl3pPr marL="1143000" indent="-228600"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3pPr>
            <a:lvl4pPr marL="1600200" indent="-228600"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4pPr>
            <a:lvl5pPr marL="2057400" indent="-228600"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5pPr>
            <a:lvl6pPr marL="2514600" indent="-228600" defTabSz="2438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6pPr>
            <a:lvl7pPr marL="2971800" indent="-228600" defTabSz="2438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7pPr>
            <a:lvl8pPr marL="3429000" indent="-228600" defTabSz="2438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8pPr>
            <a:lvl9pPr marL="3886200" indent="-228600" defTabSz="2438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1200" b="1" dirty="0" smtClean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Click to Download</a:t>
            </a:r>
            <a:endParaRPr lang="en-US" sz="1200" b="1" dirty="0">
              <a:latin typeface="Montserrat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68" y="4222611"/>
            <a:ext cx="543532" cy="600125"/>
          </a:xfrm>
          <a:prstGeom prst="rect">
            <a:avLst/>
          </a:prstGeom>
        </p:spPr>
      </p:pic>
      <p:sp>
        <p:nvSpPr>
          <p:cNvPr id="114" name="TextBox 52"/>
          <p:cNvSpPr txBox="1">
            <a:spLocks noChangeArrowheads="1"/>
          </p:cNvSpPr>
          <p:nvPr/>
        </p:nvSpPr>
        <p:spPr bwMode="auto">
          <a:xfrm>
            <a:off x="3914922" y="4426053"/>
            <a:ext cx="2448272" cy="24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1pPr>
            <a:lvl2pPr marL="742950" indent="-285750"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2pPr>
            <a:lvl3pPr marL="1143000" indent="-228600"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3pPr>
            <a:lvl4pPr marL="1600200" indent="-228600"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4pPr>
            <a:lvl5pPr marL="2057400" indent="-228600" defTabSz="2438400"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5pPr>
            <a:lvl6pPr marL="2514600" indent="-228600" defTabSz="2438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6pPr>
            <a:lvl7pPr marL="2971800" indent="-228600" defTabSz="2438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7pPr>
            <a:lvl8pPr marL="3429000" indent="-228600" defTabSz="2438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8pPr>
            <a:lvl9pPr marL="3886200" indent="-228600" defTabSz="2438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1200" dirty="0" smtClean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Terms and Conditions</a:t>
            </a:r>
            <a:endParaRPr lang="en-US" sz="1200" dirty="0">
              <a:latin typeface="Montserrat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79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00460D-61D1-495E-81B3-325610194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3BA9EC-4871-4C7C-A424-6F3321679A4C}"/>
              </a:ext>
            </a:extLst>
          </p:cNvPr>
          <p:cNvCxnSpPr/>
          <p:nvPr/>
        </p:nvCxnSpPr>
        <p:spPr>
          <a:xfrm>
            <a:off x="799499" y="1856545"/>
            <a:ext cx="0" cy="1430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401820E-8F19-4507-83FC-22808C56FB6C}"/>
              </a:ext>
            </a:extLst>
          </p:cNvPr>
          <p:cNvSpPr txBox="1"/>
          <p:nvPr/>
        </p:nvSpPr>
        <p:spPr>
          <a:xfrm>
            <a:off x="1061678" y="2268997"/>
            <a:ext cx="4449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 smtClean="0">
                <a:solidFill>
                  <a:schemeClr val="accent1"/>
                </a:solidFill>
                <a:latin typeface="Montserrat Black" panose="00000A00000000000000" pitchFamily="2" charset="0"/>
                <a:ea typeface="Roboto" panose="02000000000000000000" pitchFamily="2" charset="0"/>
              </a:rPr>
              <a:t>Sample </a:t>
            </a:r>
            <a:r>
              <a:rPr lang="en-GB" sz="2700" b="1" dirty="0">
                <a:latin typeface="Montserrat Light" panose="00000400000000000000" pitchFamily="2" charset="0"/>
                <a:ea typeface="Roboto" panose="02000000000000000000" pitchFamily="2" charset="0"/>
              </a:rPr>
              <a:t>Screenshots</a:t>
            </a:r>
            <a:r>
              <a:rPr lang="en-GB" sz="2700" b="1" dirty="0" smtClean="0">
                <a:solidFill>
                  <a:schemeClr val="accent1"/>
                </a:solidFill>
                <a:latin typeface="Montserrat Black" panose="00000A00000000000000" pitchFamily="2" charset="0"/>
                <a:ea typeface="Roboto" panose="02000000000000000000" pitchFamily="2" charset="0"/>
              </a:rPr>
              <a:t> and Sample </a:t>
            </a:r>
            <a:r>
              <a:rPr lang="en-GB" sz="2700" b="1" dirty="0">
                <a:latin typeface="Montserrat Light" panose="00000400000000000000" pitchFamily="2" charset="0"/>
                <a:ea typeface="Roboto" panose="02000000000000000000" pitchFamily="2" charset="0"/>
              </a:rPr>
              <a:t>reports</a:t>
            </a:r>
            <a:endParaRPr lang="id-ID" sz="2700" b="1" dirty="0">
              <a:latin typeface="Montserrat Light" panose="00000400000000000000" pitchFamily="2" charset="0"/>
              <a:ea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83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it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59A9F2"/>
      </a:accent3>
      <a:accent4>
        <a:srgbClr val="438AD7"/>
      </a:accent4>
      <a:accent5>
        <a:srgbClr val="59A9F2"/>
      </a:accent5>
      <a:accent6>
        <a:srgbClr val="009DD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16260</TotalTime>
  <Words>663</Words>
  <Application>Microsoft Office PowerPoint</Application>
  <PresentationFormat>On-screen Show (16:9)</PresentationFormat>
  <Paragraphs>119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SimSun</vt:lpstr>
      <vt:lpstr>Arial</vt:lpstr>
      <vt:lpstr>Arial Unicode MS</vt:lpstr>
      <vt:lpstr>Calibri</vt:lpstr>
      <vt:lpstr>Calibri Light</vt:lpstr>
      <vt:lpstr>Century Gothic</vt:lpstr>
      <vt:lpstr>Lato</vt:lpstr>
      <vt:lpstr>Lato Light</vt:lpstr>
      <vt:lpstr>Montserrat</vt:lpstr>
      <vt:lpstr>Montserrat Black</vt:lpstr>
      <vt:lpstr>Montserrat Light</vt:lpstr>
      <vt:lpstr>Open Sans</vt:lpstr>
      <vt:lpstr>Open Sans Extrabold</vt:lpstr>
      <vt:lpstr>PT Sans</vt:lpstr>
      <vt:lpstr>Raleway Light</vt:lpstr>
      <vt:lpstr>Roboto</vt:lpstr>
      <vt:lpstr>Roboto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Lewis Njoroge</cp:lastModifiedBy>
  <cp:revision>518</cp:revision>
  <dcterms:created xsi:type="dcterms:W3CDTF">2017-12-05T02:57:14Z</dcterms:created>
  <dcterms:modified xsi:type="dcterms:W3CDTF">2022-03-30T13:24:04Z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9432929D-FE96-4677-AE02-717EBD8DFB39</vt:lpwstr>
  </property>
  <property fmtid="{D5CDD505-2E9C-101B-9397-08002B2CF9AE}" pid="3" name="ArticulatePath">
    <vt:lpwstr>Mzizi Presentation slide</vt:lpwstr>
  </property>
</Properties>
</file>